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2" r:id="rId6"/>
    <p:sldId id="263" r:id="rId7"/>
    <p:sldId id="264" r:id="rId8"/>
    <p:sldId id="27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301" r:id="rId38"/>
    <p:sldId id="295" r:id="rId39"/>
    <p:sldId id="300" r:id="rId40"/>
    <p:sldId id="294" r:id="rId41"/>
    <p:sldId id="296" r:id="rId42"/>
    <p:sldId id="298" r:id="rId43"/>
    <p:sldId id="297" r:id="rId44"/>
    <p:sldId id="302" r:id="rId45"/>
    <p:sldId id="303" r:id="rId46"/>
    <p:sldId id="304" r:id="rId47"/>
    <p:sldId id="305" r:id="rId48"/>
    <p:sldId id="307" r:id="rId49"/>
    <p:sldId id="30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9C92FD-4755-C298-9FE5-D8DF3709FCED}" v="6" dt="2024-01-15T11:06:47.430"/>
    <p1510:client id="{3968AF1B-51C2-5437-C4F0-9A3A5D379F61}" v="389" dt="2024-01-15T11:41:29.191"/>
    <p1510:client id="{5631C433-84DC-BED6-DD28-96091AEB8938}" v="259" dt="2024-01-15T10:38:13.412"/>
    <p1510:client id="{A3E9DF22-8E66-C271-9F54-FDF9546217CB}" v="681" dt="2024-01-14T17:57:41.239"/>
    <p1510:client id="{B09CF952-7C65-FE06-7F41-3F9087B7C6BB}" v="183" dt="2024-01-13T18:18:05.853"/>
    <p1510:client id="{D1EC8B9D-DFEA-186D-D21B-FFFEE8657FC9}" v="16" dt="2024-01-13T17:43:41.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0EF91E8-C0C9-413C-A879-71E9995835C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35592E9-5192-47D0-8DB2-1A705505E52C}">
      <dgm:prSet/>
      <dgm:spPr/>
      <dgm:t>
        <a:bodyPr/>
        <a:lstStyle/>
        <a:p>
          <a:r>
            <a:rPr lang="en-US"/>
            <a:t>V8 is a free and open-source JavaScript and WebAssembly engine developed by the Chromium Project for Chromium and Google Chrome web browsers. </a:t>
          </a:r>
        </a:p>
      </dgm:t>
    </dgm:pt>
    <dgm:pt modelId="{D4722830-FEE0-4AE1-A7DA-10E04F3C70A0}" type="parTrans" cxnId="{D436ED51-7F0A-48F7-89E3-F24A27F92ADD}">
      <dgm:prSet/>
      <dgm:spPr/>
      <dgm:t>
        <a:bodyPr/>
        <a:lstStyle/>
        <a:p>
          <a:endParaRPr lang="en-US"/>
        </a:p>
      </dgm:t>
    </dgm:pt>
    <dgm:pt modelId="{7C3E691F-271D-4864-B3C0-62691E244A92}" type="sibTrans" cxnId="{D436ED51-7F0A-48F7-89E3-F24A27F92ADD}">
      <dgm:prSet/>
      <dgm:spPr/>
      <dgm:t>
        <a:bodyPr/>
        <a:lstStyle/>
        <a:p>
          <a:endParaRPr lang="en-US"/>
        </a:p>
      </dgm:t>
    </dgm:pt>
    <dgm:pt modelId="{84FAF741-74E1-46AF-AE23-87681353C32A}">
      <dgm:prSet/>
      <dgm:spPr/>
      <dgm:t>
        <a:bodyPr/>
        <a:lstStyle/>
        <a:p>
          <a:r>
            <a:rPr lang="en-US"/>
            <a:t>The project's creator is Lars Bak. </a:t>
          </a:r>
        </a:p>
      </dgm:t>
    </dgm:pt>
    <dgm:pt modelId="{D75144F7-0031-46A5-9C18-23ED9860CE6D}" type="parTrans" cxnId="{0510B0EE-0180-4A29-96B4-5741DAE41AFD}">
      <dgm:prSet/>
      <dgm:spPr/>
      <dgm:t>
        <a:bodyPr/>
        <a:lstStyle/>
        <a:p>
          <a:endParaRPr lang="en-US"/>
        </a:p>
      </dgm:t>
    </dgm:pt>
    <dgm:pt modelId="{BABE9810-45A1-4D25-BCDE-DE1F4EF5A236}" type="sibTrans" cxnId="{0510B0EE-0180-4A29-96B4-5741DAE41AFD}">
      <dgm:prSet/>
      <dgm:spPr/>
      <dgm:t>
        <a:bodyPr/>
        <a:lstStyle/>
        <a:p>
          <a:endParaRPr lang="en-US"/>
        </a:p>
      </dgm:t>
    </dgm:pt>
    <dgm:pt modelId="{38E4BF7D-F330-4E7B-A268-CE9B5ADBF7CC}">
      <dgm:prSet/>
      <dgm:spPr/>
      <dgm:t>
        <a:bodyPr/>
        <a:lstStyle/>
        <a:p>
          <a:r>
            <a:rPr lang="en-US"/>
            <a:t>The first version of the V8 engine was released at the same time as the first version of Chrome: 2 September 2008.</a:t>
          </a:r>
        </a:p>
      </dgm:t>
    </dgm:pt>
    <dgm:pt modelId="{92ABE336-4DD6-478A-8BF2-E91232B8A930}" type="parTrans" cxnId="{270D9482-C882-47C5-A87B-A00BDB6431AE}">
      <dgm:prSet/>
      <dgm:spPr/>
      <dgm:t>
        <a:bodyPr/>
        <a:lstStyle/>
        <a:p>
          <a:endParaRPr lang="en-US"/>
        </a:p>
      </dgm:t>
    </dgm:pt>
    <dgm:pt modelId="{FB701E57-A79B-438C-AECC-6F98DF4A4442}" type="sibTrans" cxnId="{270D9482-C882-47C5-A87B-A00BDB6431AE}">
      <dgm:prSet/>
      <dgm:spPr/>
      <dgm:t>
        <a:bodyPr/>
        <a:lstStyle/>
        <a:p>
          <a:endParaRPr lang="en-US"/>
        </a:p>
      </dgm:t>
    </dgm:pt>
    <dgm:pt modelId="{4DD193C2-5A0C-4B1B-A80B-A242F0244EA1}" type="pres">
      <dgm:prSet presAssocID="{60EF91E8-C0C9-413C-A879-71E9995835CF}" presName="root" presStyleCnt="0">
        <dgm:presLayoutVars>
          <dgm:dir/>
          <dgm:resizeHandles val="exact"/>
        </dgm:presLayoutVars>
      </dgm:prSet>
      <dgm:spPr/>
    </dgm:pt>
    <dgm:pt modelId="{50011220-129E-4ACA-9972-44A314641279}" type="pres">
      <dgm:prSet presAssocID="{435592E9-5192-47D0-8DB2-1A705505E52C}" presName="compNode" presStyleCnt="0"/>
      <dgm:spPr/>
    </dgm:pt>
    <dgm:pt modelId="{0A90147F-E171-4B0E-B6A2-55D461CD0360}" type="pres">
      <dgm:prSet presAssocID="{435592E9-5192-47D0-8DB2-1A705505E52C}" presName="bgRect" presStyleLbl="bgShp" presStyleIdx="0" presStyleCnt="3"/>
      <dgm:spPr/>
    </dgm:pt>
    <dgm:pt modelId="{42856046-5E89-40EF-B2FC-41205625FA0F}" type="pres">
      <dgm:prSet presAssocID="{435592E9-5192-47D0-8DB2-1A705505E5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59FB8F6-4F68-4867-BD8F-5802D498D70A}" type="pres">
      <dgm:prSet presAssocID="{435592E9-5192-47D0-8DB2-1A705505E52C}" presName="spaceRect" presStyleCnt="0"/>
      <dgm:spPr/>
    </dgm:pt>
    <dgm:pt modelId="{8E8D1D9A-54D2-453E-A383-171993FD4A62}" type="pres">
      <dgm:prSet presAssocID="{435592E9-5192-47D0-8DB2-1A705505E52C}" presName="parTx" presStyleLbl="revTx" presStyleIdx="0" presStyleCnt="3">
        <dgm:presLayoutVars>
          <dgm:chMax val="0"/>
          <dgm:chPref val="0"/>
        </dgm:presLayoutVars>
      </dgm:prSet>
      <dgm:spPr/>
    </dgm:pt>
    <dgm:pt modelId="{F9A9BC06-C9D0-4B62-B907-4A9F3495D2CF}" type="pres">
      <dgm:prSet presAssocID="{7C3E691F-271D-4864-B3C0-62691E244A92}" presName="sibTrans" presStyleCnt="0"/>
      <dgm:spPr/>
    </dgm:pt>
    <dgm:pt modelId="{1DE759B5-8592-419E-9BE5-BB4BC73E4B2C}" type="pres">
      <dgm:prSet presAssocID="{84FAF741-74E1-46AF-AE23-87681353C32A}" presName="compNode" presStyleCnt="0"/>
      <dgm:spPr/>
    </dgm:pt>
    <dgm:pt modelId="{E9B521C9-5338-484C-B1C8-98070BCFE4D5}" type="pres">
      <dgm:prSet presAssocID="{84FAF741-74E1-46AF-AE23-87681353C32A}" presName="bgRect" presStyleLbl="bgShp" presStyleIdx="1" presStyleCnt="3"/>
      <dgm:spPr/>
    </dgm:pt>
    <dgm:pt modelId="{C65BC764-17B2-4564-A0A1-178A0E8C1524}" type="pres">
      <dgm:prSet presAssocID="{84FAF741-74E1-46AF-AE23-87681353C3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D6D624B4-0BD4-46E2-AD55-4D86EA14FE86}" type="pres">
      <dgm:prSet presAssocID="{84FAF741-74E1-46AF-AE23-87681353C32A}" presName="spaceRect" presStyleCnt="0"/>
      <dgm:spPr/>
    </dgm:pt>
    <dgm:pt modelId="{02E02689-5D82-47E9-91CE-6A1563D58750}" type="pres">
      <dgm:prSet presAssocID="{84FAF741-74E1-46AF-AE23-87681353C32A}" presName="parTx" presStyleLbl="revTx" presStyleIdx="1" presStyleCnt="3">
        <dgm:presLayoutVars>
          <dgm:chMax val="0"/>
          <dgm:chPref val="0"/>
        </dgm:presLayoutVars>
      </dgm:prSet>
      <dgm:spPr/>
    </dgm:pt>
    <dgm:pt modelId="{B7926B8E-2412-4012-BDB0-AE79A64D90DE}" type="pres">
      <dgm:prSet presAssocID="{BABE9810-45A1-4D25-BCDE-DE1F4EF5A236}" presName="sibTrans" presStyleCnt="0"/>
      <dgm:spPr/>
    </dgm:pt>
    <dgm:pt modelId="{C6D19FD6-6DA6-4D96-9BAD-EDF0F2D53748}" type="pres">
      <dgm:prSet presAssocID="{38E4BF7D-F330-4E7B-A268-CE9B5ADBF7CC}" presName="compNode" presStyleCnt="0"/>
      <dgm:spPr/>
    </dgm:pt>
    <dgm:pt modelId="{54D5C83C-C877-435E-A515-8E309FD2E037}" type="pres">
      <dgm:prSet presAssocID="{38E4BF7D-F330-4E7B-A268-CE9B5ADBF7CC}" presName="bgRect" presStyleLbl="bgShp" presStyleIdx="2" presStyleCnt="3"/>
      <dgm:spPr/>
    </dgm:pt>
    <dgm:pt modelId="{F1A657C9-E91C-442A-A925-5BB8AB1782D1}" type="pres">
      <dgm:prSet presAssocID="{38E4BF7D-F330-4E7B-A268-CE9B5ADBF7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2729738D-944C-4BE0-BCD7-B5AA593BC587}" type="pres">
      <dgm:prSet presAssocID="{38E4BF7D-F330-4E7B-A268-CE9B5ADBF7CC}" presName="spaceRect" presStyleCnt="0"/>
      <dgm:spPr/>
    </dgm:pt>
    <dgm:pt modelId="{40867E7F-DDB3-4356-BD72-187C1442981C}" type="pres">
      <dgm:prSet presAssocID="{38E4BF7D-F330-4E7B-A268-CE9B5ADBF7CC}" presName="parTx" presStyleLbl="revTx" presStyleIdx="2" presStyleCnt="3">
        <dgm:presLayoutVars>
          <dgm:chMax val="0"/>
          <dgm:chPref val="0"/>
        </dgm:presLayoutVars>
      </dgm:prSet>
      <dgm:spPr/>
    </dgm:pt>
  </dgm:ptLst>
  <dgm:cxnLst>
    <dgm:cxn modelId="{DB171E44-0C64-479B-A602-E255DEE20942}" type="presOf" srcId="{38E4BF7D-F330-4E7B-A268-CE9B5ADBF7CC}" destId="{40867E7F-DDB3-4356-BD72-187C1442981C}" srcOrd="0" destOrd="0" presId="urn:microsoft.com/office/officeart/2018/2/layout/IconVerticalSolidList"/>
    <dgm:cxn modelId="{D436ED51-7F0A-48F7-89E3-F24A27F92ADD}" srcId="{60EF91E8-C0C9-413C-A879-71E9995835CF}" destId="{435592E9-5192-47D0-8DB2-1A705505E52C}" srcOrd="0" destOrd="0" parTransId="{D4722830-FEE0-4AE1-A7DA-10E04F3C70A0}" sibTransId="{7C3E691F-271D-4864-B3C0-62691E244A92}"/>
    <dgm:cxn modelId="{5AC1A955-F9C6-4981-B77C-5962BFC4ABC1}" type="presOf" srcId="{435592E9-5192-47D0-8DB2-1A705505E52C}" destId="{8E8D1D9A-54D2-453E-A383-171993FD4A62}" srcOrd="0" destOrd="0" presId="urn:microsoft.com/office/officeart/2018/2/layout/IconVerticalSolidList"/>
    <dgm:cxn modelId="{270D9482-C882-47C5-A87B-A00BDB6431AE}" srcId="{60EF91E8-C0C9-413C-A879-71E9995835CF}" destId="{38E4BF7D-F330-4E7B-A268-CE9B5ADBF7CC}" srcOrd="2" destOrd="0" parTransId="{92ABE336-4DD6-478A-8BF2-E91232B8A930}" sibTransId="{FB701E57-A79B-438C-AECC-6F98DF4A4442}"/>
    <dgm:cxn modelId="{110CCD9E-C435-4E65-9749-09080240CBC2}" type="presOf" srcId="{84FAF741-74E1-46AF-AE23-87681353C32A}" destId="{02E02689-5D82-47E9-91CE-6A1563D58750}" srcOrd="0" destOrd="0" presId="urn:microsoft.com/office/officeart/2018/2/layout/IconVerticalSolidList"/>
    <dgm:cxn modelId="{882790E5-6ECC-4A08-82D6-B39A877B339D}" type="presOf" srcId="{60EF91E8-C0C9-413C-A879-71E9995835CF}" destId="{4DD193C2-5A0C-4B1B-A80B-A242F0244EA1}" srcOrd="0" destOrd="0" presId="urn:microsoft.com/office/officeart/2018/2/layout/IconVerticalSolidList"/>
    <dgm:cxn modelId="{0510B0EE-0180-4A29-96B4-5741DAE41AFD}" srcId="{60EF91E8-C0C9-413C-A879-71E9995835CF}" destId="{84FAF741-74E1-46AF-AE23-87681353C32A}" srcOrd="1" destOrd="0" parTransId="{D75144F7-0031-46A5-9C18-23ED9860CE6D}" sibTransId="{BABE9810-45A1-4D25-BCDE-DE1F4EF5A236}"/>
    <dgm:cxn modelId="{F5029EC4-6152-4E62-8920-C1BDE88EB5BA}" type="presParOf" srcId="{4DD193C2-5A0C-4B1B-A80B-A242F0244EA1}" destId="{50011220-129E-4ACA-9972-44A314641279}" srcOrd="0" destOrd="0" presId="urn:microsoft.com/office/officeart/2018/2/layout/IconVerticalSolidList"/>
    <dgm:cxn modelId="{3792921F-A6CB-421D-968A-C1C377C7570A}" type="presParOf" srcId="{50011220-129E-4ACA-9972-44A314641279}" destId="{0A90147F-E171-4B0E-B6A2-55D461CD0360}" srcOrd="0" destOrd="0" presId="urn:microsoft.com/office/officeart/2018/2/layout/IconVerticalSolidList"/>
    <dgm:cxn modelId="{A4753BFB-838B-4253-9CD8-AF1DF90E6AE0}" type="presParOf" srcId="{50011220-129E-4ACA-9972-44A314641279}" destId="{42856046-5E89-40EF-B2FC-41205625FA0F}" srcOrd="1" destOrd="0" presId="urn:microsoft.com/office/officeart/2018/2/layout/IconVerticalSolidList"/>
    <dgm:cxn modelId="{F5D0588F-73CF-4848-80D3-968E9A6D1B3A}" type="presParOf" srcId="{50011220-129E-4ACA-9972-44A314641279}" destId="{B59FB8F6-4F68-4867-BD8F-5802D498D70A}" srcOrd="2" destOrd="0" presId="urn:microsoft.com/office/officeart/2018/2/layout/IconVerticalSolidList"/>
    <dgm:cxn modelId="{5E733A19-EBAA-45E3-A057-2BD10E8F6D43}" type="presParOf" srcId="{50011220-129E-4ACA-9972-44A314641279}" destId="{8E8D1D9A-54D2-453E-A383-171993FD4A62}" srcOrd="3" destOrd="0" presId="urn:microsoft.com/office/officeart/2018/2/layout/IconVerticalSolidList"/>
    <dgm:cxn modelId="{37C12D7A-8DDB-4F66-8AB6-6B2B4626AAAA}" type="presParOf" srcId="{4DD193C2-5A0C-4B1B-A80B-A242F0244EA1}" destId="{F9A9BC06-C9D0-4B62-B907-4A9F3495D2CF}" srcOrd="1" destOrd="0" presId="urn:microsoft.com/office/officeart/2018/2/layout/IconVerticalSolidList"/>
    <dgm:cxn modelId="{41ABB91F-0657-4875-B330-504B9D9713E5}" type="presParOf" srcId="{4DD193C2-5A0C-4B1B-A80B-A242F0244EA1}" destId="{1DE759B5-8592-419E-9BE5-BB4BC73E4B2C}" srcOrd="2" destOrd="0" presId="urn:microsoft.com/office/officeart/2018/2/layout/IconVerticalSolidList"/>
    <dgm:cxn modelId="{8D85B6C5-2CCA-46BB-BDE1-8F5021E7D429}" type="presParOf" srcId="{1DE759B5-8592-419E-9BE5-BB4BC73E4B2C}" destId="{E9B521C9-5338-484C-B1C8-98070BCFE4D5}" srcOrd="0" destOrd="0" presId="urn:microsoft.com/office/officeart/2018/2/layout/IconVerticalSolidList"/>
    <dgm:cxn modelId="{5F94D035-F213-455F-86A0-BAA35A7DB3CC}" type="presParOf" srcId="{1DE759B5-8592-419E-9BE5-BB4BC73E4B2C}" destId="{C65BC764-17B2-4564-A0A1-178A0E8C1524}" srcOrd="1" destOrd="0" presId="urn:microsoft.com/office/officeart/2018/2/layout/IconVerticalSolidList"/>
    <dgm:cxn modelId="{74E4955E-A45A-400E-B159-292B235C3653}" type="presParOf" srcId="{1DE759B5-8592-419E-9BE5-BB4BC73E4B2C}" destId="{D6D624B4-0BD4-46E2-AD55-4D86EA14FE86}" srcOrd="2" destOrd="0" presId="urn:microsoft.com/office/officeart/2018/2/layout/IconVerticalSolidList"/>
    <dgm:cxn modelId="{614A3DF2-13CC-4C4E-AE12-FB59BD14EA93}" type="presParOf" srcId="{1DE759B5-8592-419E-9BE5-BB4BC73E4B2C}" destId="{02E02689-5D82-47E9-91CE-6A1563D58750}" srcOrd="3" destOrd="0" presId="urn:microsoft.com/office/officeart/2018/2/layout/IconVerticalSolidList"/>
    <dgm:cxn modelId="{B39B5190-4C10-4F9F-97C3-2B7202B07579}" type="presParOf" srcId="{4DD193C2-5A0C-4B1B-A80B-A242F0244EA1}" destId="{B7926B8E-2412-4012-BDB0-AE79A64D90DE}" srcOrd="3" destOrd="0" presId="urn:microsoft.com/office/officeart/2018/2/layout/IconVerticalSolidList"/>
    <dgm:cxn modelId="{64D1294C-C5DA-4F98-89F3-D9BA9580AF26}" type="presParOf" srcId="{4DD193C2-5A0C-4B1B-A80B-A242F0244EA1}" destId="{C6D19FD6-6DA6-4D96-9BAD-EDF0F2D53748}" srcOrd="4" destOrd="0" presId="urn:microsoft.com/office/officeart/2018/2/layout/IconVerticalSolidList"/>
    <dgm:cxn modelId="{8621A1DA-8558-4DA1-A938-DC9DA01A859A}" type="presParOf" srcId="{C6D19FD6-6DA6-4D96-9BAD-EDF0F2D53748}" destId="{54D5C83C-C877-435E-A515-8E309FD2E037}" srcOrd="0" destOrd="0" presId="urn:microsoft.com/office/officeart/2018/2/layout/IconVerticalSolidList"/>
    <dgm:cxn modelId="{86278B9E-2464-47AF-8587-9CA19EFE00F9}" type="presParOf" srcId="{C6D19FD6-6DA6-4D96-9BAD-EDF0F2D53748}" destId="{F1A657C9-E91C-442A-A925-5BB8AB1782D1}" srcOrd="1" destOrd="0" presId="urn:microsoft.com/office/officeart/2018/2/layout/IconVerticalSolidList"/>
    <dgm:cxn modelId="{B87433F0-2B88-48C4-BB44-46A38B23FB10}" type="presParOf" srcId="{C6D19FD6-6DA6-4D96-9BAD-EDF0F2D53748}" destId="{2729738D-944C-4BE0-BCD7-B5AA593BC587}" srcOrd="2" destOrd="0" presId="urn:microsoft.com/office/officeart/2018/2/layout/IconVerticalSolidList"/>
    <dgm:cxn modelId="{BC597630-7E01-4C1F-AFD7-4828B0380989}" type="presParOf" srcId="{C6D19FD6-6DA6-4D96-9BAD-EDF0F2D53748}" destId="{40867E7F-DDB3-4356-BD72-187C144298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D8946A-AA37-4C22-B679-2719CB884960}" type="doc">
      <dgm:prSet loTypeId="urn:microsoft.com/office/officeart/2009/3/layout/HorizontalOrganizationChart" loCatId="hierarchy" qsTypeId="urn:microsoft.com/office/officeart/2005/8/quickstyle/simple1" qsCatId="simple" csTypeId="urn:microsoft.com/office/officeart/2005/8/colors/colorful1" csCatId="colorful"/>
      <dgm:spPr/>
      <dgm:t>
        <a:bodyPr/>
        <a:lstStyle/>
        <a:p>
          <a:endParaRPr lang="en-US"/>
        </a:p>
      </dgm:t>
    </dgm:pt>
    <dgm:pt modelId="{98863020-80CF-4FAD-BA90-318E7751FE6D}">
      <dgm:prSet/>
      <dgm:spPr/>
      <dgm:t>
        <a:bodyPr/>
        <a:lstStyle/>
        <a:p>
          <a:r>
            <a:rPr lang="en-US"/>
            <a:t>Your device, (phone, computer, laptop etc) is the client</a:t>
          </a:r>
        </a:p>
      </dgm:t>
    </dgm:pt>
    <dgm:pt modelId="{FD8281CC-FC50-442B-A740-0E69BED0407A}" type="parTrans" cxnId="{F90A2091-BB31-4700-B09F-12A358657C80}">
      <dgm:prSet/>
      <dgm:spPr/>
      <dgm:t>
        <a:bodyPr/>
        <a:lstStyle/>
        <a:p>
          <a:endParaRPr lang="en-US"/>
        </a:p>
      </dgm:t>
    </dgm:pt>
    <dgm:pt modelId="{98184C03-FF50-4A13-9A57-E79AEB836B11}" type="sibTrans" cxnId="{F90A2091-BB31-4700-B09F-12A358657C80}">
      <dgm:prSet/>
      <dgm:spPr/>
      <dgm:t>
        <a:bodyPr/>
        <a:lstStyle/>
        <a:p>
          <a:endParaRPr lang="en-US"/>
        </a:p>
      </dgm:t>
    </dgm:pt>
    <dgm:pt modelId="{945FF0F3-2FC4-427E-887B-F60AA682B18E}">
      <dgm:prSet/>
      <dgm:spPr/>
      <dgm:t>
        <a:bodyPr/>
        <a:lstStyle/>
        <a:p>
          <a:r>
            <a:rPr lang="en-US"/>
            <a:t>The ”Server” can be many things</a:t>
          </a:r>
        </a:p>
      </dgm:t>
    </dgm:pt>
    <dgm:pt modelId="{3B0FA578-8919-4A96-B006-22C92D0FCA72}" type="parTrans" cxnId="{95C72897-1F47-4D15-85E2-DD3ABB7D4A12}">
      <dgm:prSet/>
      <dgm:spPr/>
      <dgm:t>
        <a:bodyPr/>
        <a:lstStyle/>
        <a:p>
          <a:endParaRPr lang="en-US"/>
        </a:p>
      </dgm:t>
    </dgm:pt>
    <dgm:pt modelId="{4BE672F1-3241-401D-9C59-D58B9CB2ADBD}" type="sibTrans" cxnId="{95C72897-1F47-4D15-85E2-DD3ABB7D4A12}">
      <dgm:prSet/>
      <dgm:spPr/>
      <dgm:t>
        <a:bodyPr/>
        <a:lstStyle/>
        <a:p>
          <a:endParaRPr lang="en-US"/>
        </a:p>
      </dgm:t>
    </dgm:pt>
    <dgm:pt modelId="{C45F54F3-4EC1-4F50-8FDE-66165F9C1AC3}">
      <dgm:prSet/>
      <dgm:spPr/>
      <dgm:t>
        <a:bodyPr/>
        <a:lstStyle/>
        <a:p>
          <a:r>
            <a:rPr lang="en-US"/>
            <a:t>A computer in the cloud</a:t>
          </a:r>
        </a:p>
      </dgm:t>
    </dgm:pt>
    <dgm:pt modelId="{42730FF9-2D59-4509-B13B-15B248B70526}" type="parTrans" cxnId="{591F9660-1F45-45D7-B420-03F0A92AA7C6}">
      <dgm:prSet/>
      <dgm:spPr/>
      <dgm:t>
        <a:bodyPr/>
        <a:lstStyle/>
        <a:p>
          <a:endParaRPr lang="en-US"/>
        </a:p>
      </dgm:t>
    </dgm:pt>
    <dgm:pt modelId="{1DC4E39A-C122-4AAE-8C41-F040BE1B425D}" type="sibTrans" cxnId="{591F9660-1F45-45D7-B420-03F0A92AA7C6}">
      <dgm:prSet/>
      <dgm:spPr/>
      <dgm:t>
        <a:bodyPr/>
        <a:lstStyle/>
        <a:p>
          <a:endParaRPr lang="en-US"/>
        </a:p>
      </dgm:t>
    </dgm:pt>
    <dgm:pt modelId="{447CAF77-09CB-4910-B647-C5E97DB10438}">
      <dgm:prSet/>
      <dgm:spPr/>
      <dgm:t>
        <a:bodyPr/>
        <a:lstStyle/>
        <a:p>
          <a:r>
            <a:rPr lang="en-US"/>
            <a:t>A computer in the datacenter</a:t>
          </a:r>
        </a:p>
      </dgm:t>
    </dgm:pt>
    <dgm:pt modelId="{25DA7310-825B-4EF4-AD7C-1D62EFFBF8C8}" type="parTrans" cxnId="{FE44640C-A4ED-47CE-AB25-F049C49DB228}">
      <dgm:prSet/>
      <dgm:spPr/>
      <dgm:t>
        <a:bodyPr/>
        <a:lstStyle/>
        <a:p>
          <a:endParaRPr lang="en-US"/>
        </a:p>
      </dgm:t>
    </dgm:pt>
    <dgm:pt modelId="{38EDAB9A-85B8-44DD-B39C-467243E13129}" type="sibTrans" cxnId="{FE44640C-A4ED-47CE-AB25-F049C49DB228}">
      <dgm:prSet/>
      <dgm:spPr/>
      <dgm:t>
        <a:bodyPr/>
        <a:lstStyle/>
        <a:p>
          <a:endParaRPr lang="en-US"/>
        </a:p>
      </dgm:t>
    </dgm:pt>
    <dgm:pt modelId="{992BADF0-DBD0-4B59-AA56-C7D80952AC82}">
      <dgm:prSet/>
      <dgm:spPr/>
      <dgm:t>
        <a:bodyPr/>
        <a:lstStyle/>
        <a:p>
          <a:r>
            <a:rPr lang="en-US"/>
            <a:t>Even a computer in someone’s house</a:t>
          </a:r>
        </a:p>
      </dgm:t>
    </dgm:pt>
    <dgm:pt modelId="{CA1D81DF-6E3C-426E-8F0C-95F641FEE59A}" type="parTrans" cxnId="{FCA17AF9-8FCB-4E50-B551-BCDD39E3B276}">
      <dgm:prSet/>
      <dgm:spPr/>
      <dgm:t>
        <a:bodyPr/>
        <a:lstStyle/>
        <a:p>
          <a:endParaRPr lang="en-US"/>
        </a:p>
      </dgm:t>
    </dgm:pt>
    <dgm:pt modelId="{13838D9A-1C5A-49BC-9D06-6E2D316B5CEA}" type="sibTrans" cxnId="{FCA17AF9-8FCB-4E50-B551-BCDD39E3B276}">
      <dgm:prSet/>
      <dgm:spPr/>
      <dgm:t>
        <a:bodyPr/>
        <a:lstStyle/>
        <a:p>
          <a:endParaRPr lang="en-US"/>
        </a:p>
      </dgm:t>
    </dgm:pt>
    <dgm:pt modelId="{9CCA5031-1A65-4855-8350-37DCD74AEB07}" type="pres">
      <dgm:prSet presAssocID="{49D8946A-AA37-4C22-B679-2719CB884960}" presName="hierChild1" presStyleCnt="0">
        <dgm:presLayoutVars>
          <dgm:orgChart val="1"/>
          <dgm:chPref val="1"/>
          <dgm:dir/>
          <dgm:animOne val="branch"/>
          <dgm:animLvl val="lvl"/>
          <dgm:resizeHandles/>
        </dgm:presLayoutVars>
      </dgm:prSet>
      <dgm:spPr/>
    </dgm:pt>
    <dgm:pt modelId="{3AF7A9B1-2796-42FF-B5D0-10AA4C2281C7}" type="pres">
      <dgm:prSet presAssocID="{98863020-80CF-4FAD-BA90-318E7751FE6D}" presName="hierRoot1" presStyleCnt="0">
        <dgm:presLayoutVars>
          <dgm:hierBranch val="init"/>
        </dgm:presLayoutVars>
      </dgm:prSet>
      <dgm:spPr/>
    </dgm:pt>
    <dgm:pt modelId="{BF014E67-49E6-4131-9E79-9A938D7386D7}" type="pres">
      <dgm:prSet presAssocID="{98863020-80CF-4FAD-BA90-318E7751FE6D}" presName="rootComposite1" presStyleCnt="0"/>
      <dgm:spPr/>
    </dgm:pt>
    <dgm:pt modelId="{545BF1DA-A318-446A-9D48-5BD0EEAC603C}" type="pres">
      <dgm:prSet presAssocID="{98863020-80CF-4FAD-BA90-318E7751FE6D}" presName="rootText1" presStyleLbl="node0" presStyleIdx="0" presStyleCnt="2">
        <dgm:presLayoutVars>
          <dgm:chPref val="3"/>
        </dgm:presLayoutVars>
      </dgm:prSet>
      <dgm:spPr/>
    </dgm:pt>
    <dgm:pt modelId="{F9518FE4-0247-490C-8AA3-4481CD1D059C}" type="pres">
      <dgm:prSet presAssocID="{98863020-80CF-4FAD-BA90-318E7751FE6D}" presName="rootConnector1" presStyleLbl="node1" presStyleIdx="0" presStyleCnt="0"/>
      <dgm:spPr/>
    </dgm:pt>
    <dgm:pt modelId="{F9181E59-B677-4F2F-9E4D-E4B605C129B8}" type="pres">
      <dgm:prSet presAssocID="{98863020-80CF-4FAD-BA90-318E7751FE6D}" presName="hierChild2" presStyleCnt="0"/>
      <dgm:spPr/>
    </dgm:pt>
    <dgm:pt modelId="{20F6B5B3-649C-4DCD-93F7-989D4A3F52D8}" type="pres">
      <dgm:prSet presAssocID="{98863020-80CF-4FAD-BA90-318E7751FE6D}" presName="hierChild3" presStyleCnt="0"/>
      <dgm:spPr/>
    </dgm:pt>
    <dgm:pt modelId="{19B3A195-EACF-4C66-BBEE-2C7ECA92A51E}" type="pres">
      <dgm:prSet presAssocID="{945FF0F3-2FC4-427E-887B-F60AA682B18E}" presName="hierRoot1" presStyleCnt="0">
        <dgm:presLayoutVars>
          <dgm:hierBranch val="init"/>
        </dgm:presLayoutVars>
      </dgm:prSet>
      <dgm:spPr/>
    </dgm:pt>
    <dgm:pt modelId="{C00ABBDA-916C-4790-A041-47B0C3DC3B77}" type="pres">
      <dgm:prSet presAssocID="{945FF0F3-2FC4-427E-887B-F60AA682B18E}" presName="rootComposite1" presStyleCnt="0"/>
      <dgm:spPr/>
    </dgm:pt>
    <dgm:pt modelId="{FECA907E-FDC5-4EFB-A31C-44D316376BD3}" type="pres">
      <dgm:prSet presAssocID="{945FF0F3-2FC4-427E-887B-F60AA682B18E}" presName="rootText1" presStyleLbl="node0" presStyleIdx="1" presStyleCnt="2">
        <dgm:presLayoutVars>
          <dgm:chPref val="3"/>
        </dgm:presLayoutVars>
      </dgm:prSet>
      <dgm:spPr/>
    </dgm:pt>
    <dgm:pt modelId="{C0298670-77BA-4D56-BE7E-E6FBCE3FFD3A}" type="pres">
      <dgm:prSet presAssocID="{945FF0F3-2FC4-427E-887B-F60AA682B18E}" presName="rootConnector1" presStyleLbl="node1" presStyleIdx="0" presStyleCnt="0"/>
      <dgm:spPr/>
    </dgm:pt>
    <dgm:pt modelId="{B46D5CE6-F1C1-423D-9057-9673C42F3CB4}" type="pres">
      <dgm:prSet presAssocID="{945FF0F3-2FC4-427E-887B-F60AA682B18E}" presName="hierChild2" presStyleCnt="0"/>
      <dgm:spPr/>
    </dgm:pt>
    <dgm:pt modelId="{5D1AC0B8-5124-40DE-93F0-E85704422AFA}" type="pres">
      <dgm:prSet presAssocID="{42730FF9-2D59-4509-B13B-15B248B70526}" presName="Name64" presStyleLbl="parChTrans1D2" presStyleIdx="0" presStyleCnt="3"/>
      <dgm:spPr/>
    </dgm:pt>
    <dgm:pt modelId="{A63913F8-9F67-41D7-9803-6354F4ADBDA7}" type="pres">
      <dgm:prSet presAssocID="{C45F54F3-4EC1-4F50-8FDE-66165F9C1AC3}" presName="hierRoot2" presStyleCnt="0">
        <dgm:presLayoutVars>
          <dgm:hierBranch val="init"/>
        </dgm:presLayoutVars>
      </dgm:prSet>
      <dgm:spPr/>
    </dgm:pt>
    <dgm:pt modelId="{6FDC3F97-D6BA-4061-A324-D09615EE8F8D}" type="pres">
      <dgm:prSet presAssocID="{C45F54F3-4EC1-4F50-8FDE-66165F9C1AC3}" presName="rootComposite" presStyleCnt="0"/>
      <dgm:spPr/>
    </dgm:pt>
    <dgm:pt modelId="{87E95578-227D-48A1-B82A-8E6CCE73B362}" type="pres">
      <dgm:prSet presAssocID="{C45F54F3-4EC1-4F50-8FDE-66165F9C1AC3}" presName="rootText" presStyleLbl="node2" presStyleIdx="0" presStyleCnt="3">
        <dgm:presLayoutVars>
          <dgm:chPref val="3"/>
        </dgm:presLayoutVars>
      </dgm:prSet>
      <dgm:spPr/>
    </dgm:pt>
    <dgm:pt modelId="{A5D012CA-E85D-4583-899F-FAACD09BCEB2}" type="pres">
      <dgm:prSet presAssocID="{C45F54F3-4EC1-4F50-8FDE-66165F9C1AC3}" presName="rootConnector" presStyleLbl="node2" presStyleIdx="0" presStyleCnt="3"/>
      <dgm:spPr/>
    </dgm:pt>
    <dgm:pt modelId="{FB63A9D7-4B23-4D71-8D40-B5C2F9245EF9}" type="pres">
      <dgm:prSet presAssocID="{C45F54F3-4EC1-4F50-8FDE-66165F9C1AC3}" presName="hierChild4" presStyleCnt="0"/>
      <dgm:spPr/>
    </dgm:pt>
    <dgm:pt modelId="{F5E804CC-428D-4AA3-B510-23230AC886D5}" type="pres">
      <dgm:prSet presAssocID="{C45F54F3-4EC1-4F50-8FDE-66165F9C1AC3}" presName="hierChild5" presStyleCnt="0"/>
      <dgm:spPr/>
    </dgm:pt>
    <dgm:pt modelId="{377F2457-33F2-4542-86AA-DC8D6F5F5CE1}" type="pres">
      <dgm:prSet presAssocID="{25DA7310-825B-4EF4-AD7C-1D62EFFBF8C8}" presName="Name64" presStyleLbl="parChTrans1D2" presStyleIdx="1" presStyleCnt="3"/>
      <dgm:spPr/>
    </dgm:pt>
    <dgm:pt modelId="{A2765C75-B1A0-4A1F-A830-DA28E677CB37}" type="pres">
      <dgm:prSet presAssocID="{447CAF77-09CB-4910-B647-C5E97DB10438}" presName="hierRoot2" presStyleCnt="0">
        <dgm:presLayoutVars>
          <dgm:hierBranch val="init"/>
        </dgm:presLayoutVars>
      </dgm:prSet>
      <dgm:spPr/>
    </dgm:pt>
    <dgm:pt modelId="{81D69724-940F-4A82-8776-DC4A9507F184}" type="pres">
      <dgm:prSet presAssocID="{447CAF77-09CB-4910-B647-C5E97DB10438}" presName="rootComposite" presStyleCnt="0"/>
      <dgm:spPr/>
    </dgm:pt>
    <dgm:pt modelId="{787723B5-6BA5-4883-BB3A-4F59FB4F6B57}" type="pres">
      <dgm:prSet presAssocID="{447CAF77-09CB-4910-B647-C5E97DB10438}" presName="rootText" presStyleLbl="node2" presStyleIdx="1" presStyleCnt="3">
        <dgm:presLayoutVars>
          <dgm:chPref val="3"/>
        </dgm:presLayoutVars>
      </dgm:prSet>
      <dgm:spPr/>
    </dgm:pt>
    <dgm:pt modelId="{274B594F-E144-4BD0-A55B-0B3A98097680}" type="pres">
      <dgm:prSet presAssocID="{447CAF77-09CB-4910-B647-C5E97DB10438}" presName="rootConnector" presStyleLbl="node2" presStyleIdx="1" presStyleCnt="3"/>
      <dgm:spPr/>
    </dgm:pt>
    <dgm:pt modelId="{4A7551D0-FCC9-47EC-BFE0-C96DDBE4604F}" type="pres">
      <dgm:prSet presAssocID="{447CAF77-09CB-4910-B647-C5E97DB10438}" presName="hierChild4" presStyleCnt="0"/>
      <dgm:spPr/>
    </dgm:pt>
    <dgm:pt modelId="{A1DC1B28-08D8-45A4-A160-900B1EC3D04B}" type="pres">
      <dgm:prSet presAssocID="{447CAF77-09CB-4910-B647-C5E97DB10438}" presName="hierChild5" presStyleCnt="0"/>
      <dgm:spPr/>
    </dgm:pt>
    <dgm:pt modelId="{A9419AA1-4CFB-416D-BCD2-A34E9D2886D4}" type="pres">
      <dgm:prSet presAssocID="{CA1D81DF-6E3C-426E-8F0C-95F641FEE59A}" presName="Name64" presStyleLbl="parChTrans1D2" presStyleIdx="2" presStyleCnt="3"/>
      <dgm:spPr/>
    </dgm:pt>
    <dgm:pt modelId="{0BC31F3E-2651-4048-A965-7C9FFCE43983}" type="pres">
      <dgm:prSet presAssocID="{992BADF0-DBD0-4B59-AA56-C7D80952AC82}" presName="hierRoot2" presStyleCnt="0">
        <dgm:presLayoutVars>
          <dgm:hierBranch val="init"/>
        </dgm:presLayoutVars>
      </dgm:prSet>
      <dgm:spPr/>
    </dgm:pt>
    <dgm:pt modelId="{A2244544-E85F-4503-BC39-8265A27D17D9}" type="pres">
      <dgm:prSet presAssocID="{992BADF0-DBD0-4B59-AA56-C7D80952AC82}" presName="rootComposite" presStyleCnt="0"/>
      <dgm:spPr/>
    </dgm:pt>
    <dgm:pt modelId="{19E7A76A-3E24-4E28-8D65-DCE3C78C54F3}" type="pres">
      <dgm:prSet presAssocID="{992BADF0-DBD0-4B59-AA56-C7D80952AC82}" presName="rootText" presStyleLbl="node2" presStyleIdx="2" presStyleCnt="3">
        <dgm:presLayoutVars>
          <dgm:chPref val="3"/>
        </dgm:presLayoutVars>
      </dgm:prSet>
      <dgm:spPr/>
    </dgm:pt>
    <dgm:pt modelId="{78C482E2-562F-4170-B80A-848E549966A9}" type="pres">
      <dgm:prSet presAssocID="{992BADF0-DBD0-4B59-AA56-C7D80952AC82}" presName="rootConnector" presStyleLbl="node2" presStyleIdx="2" presStyleCnt="3"/>
      <dgm:spPr/>
    </dgm:pt>
    <dgm:pt modelId="{9378654A-C199-4A1D-86E4-3A8B4A08DCE2}" type="pres">
      <dgm:prSet presAssocID="{992BADF0-DBD0-4B59-AA56-C7D80952AC82}" presName="hierChild4" presStyleCnt="0"/>
      <dgm:spPr/>
    </dgm:pt>
    <dgm:pt modelId="{D94E87DB-5829-4D8A-8796-0A6055626089}" type="pres">
      <dgm:prSet presAssocID="{992BADF0-DBD0-4B59-AA56-C7D80952AC82}" presName="hierChild5" presStyleCnt="0"/>
      <dgm:spPr/>
    </dgm:pt>
    <dgm:pt modelId="{AC224FA2-FAA3-40F8-B9F8-67BD012702EB}" type="pres">
      <dgm:prSet presAssocID="{945FF0F3-2FC4-427E-887B-F60AA682B18E}" presName="hierChild3" presStyleCnt="0"/>
      <dgm:spPr/>
    </dgm:pt>
  </dgm:ptLst>
  <dgm:cxnLst>
    <dgm:cxn modelId="{65821702-A355-4DDB-958D-5AA6CC53B1D3}" type="presOf" srcId="{42730FF9-2D59-4509-B13B-15B248B70526}" destId="{5D1AC0B8-5124-40DE-93F0-E85704422AFA}" srcOrd="0" destOrd="0" presId="urn:microsoft.com/office/officeart/2009/3/layout/HorizontalOrganizationChart"/>
    <dgm:cxn modelId="{E93BC902-ED61-4A30-BEE7-8BF95DE69151}" type="presOf" srcId="{25DA7310-825B-4EF4-AD7C-1D62EFFBF8C8}" destId="{377F2457-33F2-4542-86AA-DC8D6F5F5CE1}" srcOrd="0" destOrd="0" presId="urn:microsoft.com/office/officeart/2009/3/layout/HorizontalOrganizationChart"/>
    <dgm:cxn modelId="{FE44640C-A4ED-47CE-AB25-F049C49DB228}" srcId="{945FF0F3-2FC4-427E-887B-F60AA682B18E}" destId="{447CAF77-09CB-4910-B647-C5E97DB10438}" srcOrd="1" destOrd="0" parTransId="{25DA7310-825B-4EF4-AD7C-1D62EFFBF8C8}" sibTransId="{38EDAB9A-85B8-44DD-B39C-467243E13129}"/>
    <dgm:cxn modelId="{5583730F-92F3-4816-B85D-9B6B41611C28}" type="presOf" srcId="{447CAF77-09CB-4910-B647-C5E97DB10438}" destId="{274B594F-E144-4BD0-A55B-0B3A98097680}" srcOrd="1" destOrd="0" presId="urn:microsoft.com/office/officeart/2009/3/layout/HorizontalOrganizationChart"/>
    <dgm:cxn modelId="{E844A328-F754-4A74-907C-F13C75D74B1B}" type="presOf" srcId="{98863020-80CF-4FAD-BA90-318E7751FE6D}" destId="{F9518FE4-0247-490C-8AA3-4481CD1D059C}" srcOrd="1" destOrd="0" presId="urn:microsoft.com/office/officeart/2009/3/layout/HorizontalOrganizationChart"/>
    <dgm:cxn modelId="{66B7F038-064D-4FF8-9DEB-F03BB593957D}" type="presOf" srcId="{945FF0F3-2FC4-427E-887B-F60AA682B18E}" destId="{FECA907E-FDC5-4EFB-A31C-44D316376BD3}" srcOrd="0" destOrd="0" presId="urn:microsoft.com/office/officeart/2009/3/layout/HorizontalOrganizationChart"/>
    <dgm:cxn modelId="{80C2AB39-F057-4238-AE63-954D48E10439}" type="presOf" srcId="{C45F54F3-4EC1-4F50-8FDE-66165F9C1AC3}" destId="{87E95578-227D-48A1-B82A-8E6CCE73B362}" srcOrd="0" destOrd="0" presId="urn:microsoft.com/office/officeart/2009/3/layout/HorizontalOrganizationChart"/>
    <dgm:cxn modelId="{591F9660-1F45-45D7-B420-03F0A92AA7C6}" srcId="{945FF0F3-2FC4-427E-887B-F60AA682B18E}" destId="{C45F54F3-4EC1-4F50-8FDE-66165F9C1AC3}" srcOrd="0" destOrd="0" parTransId="{42730FF9-2D59-4509-B13B-15B248B70526}" sibTransId="{1DC4E39A-C122-4AAE-8C41-F040BE1B425D}"/>
    <dgm:cxn modelId="{CFA52167-EEC0-458B-99F8-0ED5C9BCCAEA}" type="presOf" srcId="{447CAF77-09CB-4910-B647-C5E97DB10438}" destId="{787723B5-6BA5-4883-BB3A-4F59FB4F6B57}" srcOrd="0" destOrd="0" presId="urn:microsoft.com/office/officeart/2009/3/layout/HorizontalOrganizationChart"/>
    <dgm:cxn modelId="{CD381472-C1F4-49A3-A3FB-DEF86EAC5647}" type="presOf" srcId="{992BADF0-DBD0-4B59-AA56-C7D80952AC82}" destId="{19E7A76A-3E24-4E28-8D65-DCE3C78C54F3}" srcOrd="0" destOrd="0" presId="urn:microsoft.com/office/officeart/2009/3/layout/HorizontalOrganizationChart"/>
    <dgm:cxn modelId="{60B6E157-67A6-4C56-AC44-1A92EC3DF8BF}" type="presOf" srcId="{CA1D81DF-6E3C-426E-8F0C-95F641FEE59A}" destId="{A9419AA1-4CFB-416D-BCD2-A34E9D2886D4}" srcOrd="0" destOrd="0" presId="urn:microsoft.com/office/officeart/2009/3/layout/HorizontalOrganizationChart"/>
    <dgm:cxn modelId="{0296328F-29F6-4F8A-AE7D-76F51FED5A0E}" type="presOf" srcId="{98863020-80CF-4FAD-BA90-318E7751FE6D}" destId="{545BF1DA-A318-446A-9D48-5BD0EEAC603C}" srcOrd="0" destOrd="0" presId="urn:microsoft.com/office/officeart/2009/3/layout/HorizontalOrganizationChart"/>
    <dgm:cxn modelId="{F90A2091-BB31-4700-B09F-12A358657C80}" srcId="{49D8946A-AA37-4C22-B679-2719CB884960}" destId="{98863020-80CF-4FAD-BA90-318E7751FE6D}" srcOrd="0" destOrd="0" parTransId="{FD8281CC-FC50-442B-A740-0E69BED0407A}" sibTransId="{98184C03-FF50-4A13-9A57-E79AEB836B11}"/>
    <dgm:cxn modelId="{95C72897-1F47-4D15-85E2-DD3ABB7D4A12}" srcId="{49D8946A-AA37-4C22-B679-2719CB884960}" destId="{945FF0F3-2FC4-427E-887B-F60AA682B18E}" srcOrd="1" destOrd="0" parTransId="{3B0FA578-8919-4A96-B006-22C92D0FCA72}" sibTransId="{4BE672F1-3241-401D-9C59-D58B9CB2ADBD}"/>
    <dgm:cxn modelId="{5E1F03A6-89FA-46E8-AC6F-151F60C30226}" type="presOf" srcId="{945FF0F3-2FC4-427E-887B-F60AA682B18E}" destId="{C0298670-77BA-4D56-BE7E-E6FBCE3FFD3A}" srcOrd="1" destOrd="0" presId="urn:microsoft.com/office/officeart/2009/3/layout/HorizontalOrganizationChart"/>
    <dgm:cxn modelId="{219199B0-CED7-4721-8D62-DF0E58B3D080}" type="presOf" srcId="{49D8946A-AA37-4C22-B679-2719CB884960}" destId="{9CCA5031-1A65-4855-8350-37DCD74AEB07}" srcOrd="0" destOrd="0" presId="urn:microsoft.com/office/officeart/2009/3/layout/HorizontalOrganizationChart"/>
    <dgm:cxn modelId="{98F6B5BA-9B21-4972-A5A4-F9818A4FC0B2}" type="presOf" srcId="{C45F54F3-4EC1-4F50-8FDE-66165F9C1AC3}" destId="{A5D012CA-E85D-4583-899F-FAACD09BCEB2}" srcOrd="1" destOrd="0" presId="urn:microsoft.com/office/officeart/2009/3/layout/HorizontalOrganizationChart"/>
    <dgm:cxn modelId="{9082C4F8-BE46-4C7D-98C6-E502F20B41E1}" type="presOf" srcId="{992BADF0-DBD0-4B59-AA56-C7D80952AC82}" destId="{78C482E2-562F-4170-B80A-848E549966A9}" srcOrd="1" destOrd="0" presId="urn:microsoft.com/office/officeart/2009/3/layout/HorizontalOrganizationChart"/>
    <dgm:cxn modelId="{FCA17AF9-8FCB-4E50-B551-BCDD39E3B276}" srcId="{945FF0F3-2FC4-427E-887B-F60AA682B18E}" destId="{992BADF0-DBD0-4B59-AA56-C7D80952AC82}" srcOrd="2" destOrd="0" parTransId="{CA1D81DF-6E3C-426E-8F0C-95F641FEE59A}" sibTransId="{13838D9A-1C5A-49BC-9D06-6E2D316B5CEA}"/>
    <dgm:cxn modelId="{BA759187-FF3B-4A39-8D52-4DB8A2F4AF4F}" type="presParOf" srcId="{9CCA5031-1A65-4855-8350-37DCD74AEB07}" destId="{3AF7A9B1-2796-42FF-B5D0-10AA4C2281C7}" srcOrd="0" destOrd="0" presId="urn:microsoft.com/office/officeart/2009/3/layout/HorizontalOrganizationChart"/>
    <dgm:cxn modelId="{01EDF1B5-C176-4626-BFA8-F09DEF4AE636}" type="presParOf" srcId="{3AF7A9B1-2796-42FF-B5D0-10AA4C2281C7}" destId="{BF014E67-49E6-4131-9E79-9A938D7386D7}" srcOrd="0" destOrd="0" presId="urn:microsoft.com/office/officeart/2009/3/layout/HorizontalOrganizationChart"/>
    <dgm:cxn modelId="{8676F582-D638-41DA-A246-47CDACEE966D}" type="presParOf" srcId="{BF014E67-49E6-4131-9E79-9A938D7386D7}" destId="{545BF1DA-A318-446A-9D48-5BD0EEAC603C}" srcOrd="0" destOrd="0" presId="urn:microsoft.com/office/officeart/2009/3/layout/HorizontalOrganizationChart"/>
    <dgm:cxn modelId="{156B1F1C-D00C-40DC-B2FA-B09DD24601A7}" type="presParOf" srcId="{BF014E67-49E6-4131-9E79-9A938D7386D7}" destId="{F9518FE4-0247-490C-8AA3-4481CD1D059C}" srcOrd="1" destOrd="0" presId="urn:microsoft.com/office/officeart/2009/3/layout/HorizontalOrganizationChart"/>
    <dgm:cxn modelId="{BA5E1AA2-E569-4592-AD8D-D0249721535D}" type="presParOf" srcId="{3AF7A9B1-2796-42FF-B5D0-10AA4C2281C7}" destId="{F9181E59-B677-4F2F-9E4D-E4B605C129B8}" srcOrd="1" destOrd="0" presId="urn:microsoft.com/office/officeart/2009/3/layout/HorizontalOrganizationChart"/>
    <dgm:cxn modelId="{80A8ADDC-5424-4EBB-8B1D-39CD14FBE24B}" type="presParOf" srcId="{3AF7A9B1-2796-42FF-B5D0-10AA4C2281C7}" destId="{20F6B5B3-649C-4DCD-93F7-989D4A3F52D8}" srcOrd="2" destOrd="0" presId="urn:microsoft.com/office/officeart/2009/3/layout/HorizontalOrganizationChart"/>
    <dgm:cxn modelId="{F130CAF4-E5A3-4217-93B8-027D20CDC5C4}" type="presParOf" srcId="{9CCA5031-1A65-4855-8350-37DCD74AEB07}" destId="{19B3A195-EACF-4C66-BBEE-2C7ECA92A51E}" srcOrd="1" destOrd="0" presId="urn:microsoft.com/office/officeart/2009/3/layout/HorizontalOrganizationChart"/>
    <dgm:cxn modelId="{99C103D2-4190-49DD-A162-CB91B7E1475F}" type="presParOf" srcId="{19B3A195-EACF-4C66-BBEE-2C7ECA92A51E}" destId="{C00ABBDA-916C-4790-A041-47B0C3DC3B77}" srcOrd="0" destOrd="0" presId="urn:microsoft.com/office/officeart/2009/3/layout/HorizontalOrganizationChart"/>
    <dgm:cxn modelId="{925F2EB2-26C6-4402-9D20-04118D8640C0}" type="presParOf" srcId="{C00ABBDA-916C-4790-A041-47B0C3DC3B77}" destId="{FECA907E-FDC5-4EFB-A31C-44D316376BD3}" srcOrd="0" destOrd="0" presId="urn:microsoft.com/office/officeart/2009/3/layout/HorizontalOrganizationChart"/>
    <dgm:cxn modelId="{9A076BBD-512F-430B-8204-742D70A437E3}" type="presParOf" srcId="{C00ABBDA-916C-4790-A041-47B0C3DC3B77}" destId="{C0298670-77BA-4D56-BE7E-E6FBCE3FFD3A}" srcOrd="1" destOrd="0" presId="urn:microsoft.com/office/officeart/2009/3/layout/HorizontalOrganizationChart"/>
    <dgm:cxn modelId="{2E0E2D3F-2A81-417C-9551-022FB7CCC745}" type="presParOf" srcId="{19B3A195-EACF-4C66-BBEE-2C7ECA92A51E}" destId="{B46D5CE6-F1C1-423D-9057-9673C42F3CB4}" srcOrd="1" destOrd="0" presId="urn:microsoft.com/office/officeart/2009/3/layout/HorizontalOrganizationChart"/>
    <dgm:cxn modelId="{B16983C1-B8B5-4823-89FE-E56F13059D0D}" type="presParOf" srcId="{B46D5CE6-F1C1-423D-9057-9673C42F3CB4}" destId="{5D1AC0B8-5124-40DE-93F0-E85704422AFA}" srcOrd="0" destOrd="0" presId="urn:microsoft.com/office/officeart/2009/3/layout/HorizontalOrganizationChart"/>
    <dgm:cxn modelId="{77297FD2-B186-40F0-AA7A-0D5612250349}" type="presParOf" srcId="{B46D5CE6-F1C1-423D-9057-9673C42F3CB4}" destId="{A63913F8-9F67-41D7-9803-6354F4ADBDA7}" srcOrd="1" destOrd="0" presId="urn:microsoft.com/office/officeart/2009/3/layout/HorizontalOrganizationChart"/>
    <dgm:cxn modelId="{F679E3A2-311D-4369-B3EA-8256EB907CD3}" type="presParOf" srcId="{A63913F8-9F67-41D7-9803-6354F4ADBDA7}" destId="{6FDC3F97-D6BA-4061-A324-D09615EE8F8D}" srcOrd="0" destOrd="0" presId="urn:microsoft.com/office/officeart/2009/3/layout/HorizontalOrganizationChart"/>
    <dgm:cxn modelId="{C8AEE4DE-A054-4E1A-AAC0-13B39EB52A8B}" type="presParOf" srcId="{6FDC3F97-D6BA-4061-A324-D09615EE8F8D}" destId="{87E95578-227D-48A1-B82A-8E6CCE73B362}" srcOrd="0" destOrd="0" presId="urn:microsoft.com/office/officeart/2009/3/layout/HorizontalOrganizationChart"/>
    <dgm:cxn modelId="{184D867C-FF1A-4417-8539-68E6341A112E}" type="presParOf" srcId="{6FDC3F97-D6BA-4061-A324-D09615EE8F8D}" destId="{A5D012CA-E85D-4583-899F-FAACD09BCEB2}" srcOrd="1" destOrd="0" presId="urn:microsoft.com/office/officeart/2009/3/layout/HorizontalOrganizationChart"/>
    <dgm:cxn modelId="{727590B5-E078-4AFB-ACD9-9D38911B0C28}" type="presParOf" srcId="{A63913F8-9F67-41D7-9803-6354F4ADBDA7}" destId="{FB63A9D7-4B23-4D71-8D40-B5C2F9245EF9}" srcOrd="1" destOrd="0" presId="urn:microsoft.com/office/officeart/2009/3/layout/HorizontalOrganizationChart"/>
    <dgm:cxn modelId="{1146C6BE-CF53-4B1E-80EE-B3CCF7EBEAFA}" type="presParOf" srcId="{A63913F8-9F67-41D7-9803-6354F4ADBDA7}" destId="{F5E804CC-428D-4AA3-B510-23230AC886D5}" srcOrd="2" destOrd="0" presId="urn:microsoft.com/office/officeart/2009/3/layout/HorizontalOrganizationChart"/>
    <dgm:cxn modelId="{27BFB959-4093-44CE-9AB8-59B7344078B0}" type="presParOf" srcId="{B46D5CE6-F1C1-423D-9057-9673C42F3CB4}" destId="{377F2457-33F2-4542-86AA-DC8D6F5F5CE1}" srcOrd="2" destOrd="0" presId="urn:microsoft.com/office/officeart/2009/3/layout/HorizontalOrganizationChart"/>
    <dgm:cxn modelId="{D338C94B-2A39-4810-B5AF-CDF315870C46}" type="presParOf" srcId="{B46D5CE6-F1C1-423D-9057-9673C42F3CB4}" destId="{A2765C75-B1A0-4A1F-A830-DA28E677CB37}" srcOrd="3" destOrd="0" presId="urn:microsoft.com/office/officeart/2009/3/layout/HorizontalOrganizationChart"/>
    <dgm:cxn modelId="{147EFBE3-5E05-4EE5-BF78-E2CD93CB14A8}" type="presParOf" srcId="{A2765C75-B1A0-4A1F-A830-DA28E677CB37}" destId="{81D69724-940F-4A82-8776-DC4A9507F184}" srcOrd="0" destOrd="0" presId="urn:microsoft.com/office/officeart/2009/3/layout/HorizontalOrganizationChart"/>
    <dgm:cxn modelId="{FBFAE590-BE17-4C29-A819-8BCF493AED5F}" type="presParOf" srcId="{81D69724-940F-4A82-8776-DC4A9507F184}" destId="{787723B5-6BA5-4883-BB3A-4F59FB4F6B57}" srcOrd="0" destOrd="0" presId="urn:microsoft.com/office/officeart/2009/3/layout/HorizontalOrganizationChart"/>
    <dgm:cxn modelId="{51867A99-EE95-4CD1-8C3F-0632FB5DFA1E}" type="presParOf" srcId="{81D69724-940F-4A82-8776-DC4A9507F184}" destId="{274B594F-E144-4BD0-A55B-0B3A98097680}" srcOrd="1" destOrd="0" presId="urn:microsoft.com/office/officeart/2009/3/layout/HorizontalOrganizationChart"/>
    <dgm:cxn modelId="{A65CCE1F-B579-4AF9-9FF4-CC0976A0F5D0}" type="presParOf" srcId="{A2765C75-B1A0-4A1F-A830-DA28E677CB37}" destId="{4A7551D0-FCC9-47EC-BFE0-C96DDBE4604F}" srcOrd="1" destOrd="0" presId="urn:microsoft.com/office/officeart/2009/3/layout/HorizontalOrganizationChart"/>
    <dgm:cxn modelId="{0BF06C7D-4929-4D49-9F5F-C349D4B5A48F}" type="presParOf" srcId="{A2765C75-B1A0-4A1F-A830-DA28E677CB37}" destId="{A1DC1B28-08D8-45A4-A160-900B1EC3D04B}" srcOrd="2" destOrd="0" presId="urn:microsoft.com/office/officeart/2009/3/layout/HorizontalOrganizationChart"/>
    <dgm:cxn modelId="{25B930D8-661D-433C-AEC6-8D54156BDDC7}" type="presParOf" srcId="{B46D5CE6-F1C1-423D-9057-9673C42F3CB4}" destId="{A9419AA1-4CFB-416D-BCD2-A34E9D2886D4}" srcOrd="4" destOrd="0" presId="urn:microsoft.com/office/officeart/2009/3/layout/HorizontalOrganizationChart"/>
    <dgm:cxn modelId="{68066652-9336-4478-BB3A-D4D6BB05AAC7}" type="presParOf" srcId="{B46D5CE6-F1C1-423D-9057-9673C42F3CB4}" destId="{0BC31F3E-2651-4048-A965-7C9FFCE43983}" srcOrd="5" destOrd="0" presId="urn:microsoft.com/office/officeart/2009/3/layout/HorizontalOrganizationChart"/>
    <dgm:cxn modelId="{50D2EE74-173F-4F34-A54C-9F4BE5D4D54C}" type="presParOf" srcId="{0BC31F3E-2651-4048-A965-7C9FFCE43983}" destId="{A2244544-E85F-4503-BC39-8265A27D17D9}" srcOrd="0" destOrd="0" presId="urn:microsoft.com/office/officeart/2009/3/layout/HorizontalOrganizationChart"/>
    <dgm:cxn modelId="{1D44A4FA-385E-43C2-8CD6-4FF68C76DF4F}" type="presParOf" srcId="{A2244544-E85F-4503-BC39-8265A27D17D9}" destId="{19E7A76A-3E24-4E28-8D65-DCE3C78C54F3}" srcOrd="0" destOrd="0" presId="urn:microsoft.com/office/officeart/2009/3/layout/HorizontalOrganizationChart"/>
    <dgm:cxn modelId="{2A1B8244-059F-4384-87DC-1E23F84017A2}" type="presParOf" srcId="{A2244544-E85F-4503-BC39-8265A27D17D9}" destId="{78C482E2-562F-4170-B80A-848E549966A9}" srcOrd="1" destOrd="0" presId="urn:microsoft.com/office/officeart/2009/3/layout/HorizontalOrganizationChart"/>
    <dgm:cxn modelId="{F4C31B48-030B-474A-B328-898CDF852ED6}" type="presParOf" srcId="{0BC31F3E-2651-4048-A965-7C9FFCE43983}" destId="{9378654A-C199-4A1D-86E4-3A8B4A08DCE2}" srcOrd="1" destOrd="0" presId="urn:microsoft.com/office/officeart/2009/3/layout/HorizontalOrganizationChart"/>
    <dgm:cxn modelId="{CF0C27A0-BDA5-424D-A05D-FE8D8DF287C5}" type="presParOf" srcId="{0BC31F3E-2651-4048-A965-7C9FFCE43983}" destId="{D94E87DB-5829-4D8A-8796-0A6055626089}" srcOrd="2" destOrd="0" presId="urn:microsoft.com/office/officeart/2009/3/layout/HorizontalOrganizationChart"/>
    <dgm:cxn modelId="{8338CD58-0902-4ED3-B019-1CC3061BC110}" type="presParOf" srcId="{19B3A195-EACF-4C66-BBEE-2C7ECA92A51E}" destId="{AC224FA2-FAA3-40F8-B9F8-67BD012702E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AAAA2B-F8DB-42CC-9C05-416357D5EF1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22D86C1-675A-42EC-A12B-202554FA2605}">
      <dgm:prSet/>
      <dgm:spPr/>
      <dgm:t>
        <a:bodyPr/>
        <a:lstStyle/>
        <a:p>
          <a:r>
            <a:rPr lang="en-US"/>
            <a:t>When you type in a website into your browser</a:t>
          </a:r>
        </a:p>
      </dgm:t>
    </dgm:pt>
    <dgm:pt modelId="{4F3C79D8-40BE-462C-A153-202161A65830}" type="parTrans" cxnId="{B9A02D1D-B2DD-4BDD-B744-109784262AA2}">
      <dgm:prSet/>
      <dgm:spPr/>
      <dgm:t>
        <a:bodyPr/>
        <a:lstStyle/>
        <a:p>
          <a:endParaRPr lang="en-US"/>
        </a:p>
      </dgm:t>
    </dgm:pt>
    <dgm:pt modelId="{7D91A365-769A-485D-B8D7-EA85C761D6AB}" type="sibTrans" cxnId="{B9A02D1D-B2DD-4BDD-B744-109784262AA2}">
      <dgm:prSet/>
      <dgm:spPr/>
      <dgm:t>
        <a:bodyPr/>
        <a:lstStyle/>
        <a:p>
          <a:endParaRPr lang="en-US"/>
        </a:p>
      </dgm:t>
    </dgm:pt>
    <dgm:pt modelId="{5FC57A9B-F08F-4C83-BA7B-1EC9008D282E}">
      <dgm:prSet/>
      <dgm:spPr/>
      <dgm:t>
        <a:bodyPr/>
        <a:lstStyle/>
        <a:p>
          <a:r>
            <a:rPr lang="en-US"/>
            <a:t>The name of the website, or URL is resolved by DNS to an IP (Internet Protocol) Address</a:t>
          </a:r>
        </a:p>
      </dgm:t>
    </dgm:pt>
    <dgm:pt modelId="{05F16783-0662-4C4D-9D8D-A9812AFE02C8}" type="parTrans" cxnId="{D50B8EBF-080F-4381-A0F2-9487698C83A3}">
      <dgm:prSet/>
      <dgm:spPr/>
      <dgm:t>
        <a:bodyPr/>
        <a:lstStyle/>
        <a:p>
          <a:endParaRPr lang="en-US"/>
        </a:p>
      </dgm:t>
    </dgm:pt>
    <dgm:pt modelId="{CF96A7C9-C9B7-409B-ACE3-3FBB8A74D0B8}" type="sibTrans" cxnId="{D50B8EBF-080F-4381-A0F2-9487698C83A3}">
      <dgm:prSet/>
      <dgm:spPr/>
      <dgm:t>
        <a:bodyPr/>
        <a:lstStyle/>
        <a:p>
          <a:endParaRPr lang="en-US"/>
        </a:p>
      </dgm:t>
    </dgm:pt>
    <dgm:pt modelId="{3A39747B-AF8B-40BA-862A-F9B7040F8A51}">
      <dgm:prSet/>
      <dgm:spPr/>
      <dgm:t>
        <a:bodyPr/>
        <a:lstStyle/>
        <a:p>
          <a:r>
            <a:rPr lang="en-US"/>
            <a:t>Your browser now performs a HTTP GET on port 80 or 443 (depending on HTTP and HTTPs) on that IP address</a:t>
          </a:r>
        </a:p>
      </dgm:t>
    </dgm:pt>
    <dgm:pt modelId="{75EED667-93A3-4DFB-8D8B-9DA460AA50A3}" type="parTrans" cxnId="{45EB1710-5CF3-4E2D-B522-5676601DA03D}">
      <dgm:prSet/>
      <dgm:spPr/>
      <dgm:t>
        <a:bodyPr/>
        <a:lstStyle/>
        <a:p>
          <a:endParaRPr lang="en-US"/>
        </a:p>
      </dgm:t>
    </dgm:pt>
    <dgm:pt modelId="{8DA4A5FD-18EF-4134-83C1-E51B80AA651A}" type="sibTrans" cxnId="{45EB1710-5CF3-4E2D-B522-5676601DA03D}">
      <dgm:prSet/>
      <dgm:spPr/>
      <dgm:t>
        <a:bodyPr/>
        <a:lstStyle/>
        <a:p>
          <a:endParaRPr lang="en-US"/>
        </a:p>
      </dgm:t>
    </dgm:pt>
    <dgm:pt modelId="{A9B4FA5F-F8E2-4737-9131-6FB6597AC982}">
      <dgm:prSet/>
      <dgm:spPr/>
      <dgm:t>
        <a:bodyPr/>
        <a:lstStyle/>
        <a:p>
          <a:r>
            <a:rPr lang="en-US"/>
            <a:t>Your browser will download index.html and render it</a:t>
          </a:r>
        </a:p>
      </dgm:t>
    </dgm:pt>
    <dgm:pt modelId="{43E49166-1995-4957-9D30-B3F0436F07A6}" type="parTrans" cxnId="{79966066-F8C9-487B-BCA9-89EC6E4B46B3}">
      <dgm:prSet/>
      <dgm:spPr/>
      <dgm:t>
        <a:bodyPr/>
        <a:lstStyle/>
        <a:p>
          <a:endParaRPr lang="en-US"/>
        </a:p>
      </dgm:t>
    </dgm:pt>
    <dgm:pt modelId="{4557F7B4-1B9B-4F6A-94CD-F4A44DE25C83}" type="sibTrans" cxnId="{79966066-F8C9-487B-BCA9-89EC6E4B46B3}">
      <dgm:prSet/>
      <dgm:spPr/>
      <dgm:t>
        <a:bodyPr/>
        <a:lstStyle/>
        <a:p>
          <a:endParaRPr lang="en-US"/>
        </a:p>
      </dgm:t>
    </dgm:pt>
    <dgm:pt modelId="{FA23C9AA-FD86-47E3-B514-6563F3E2A4A8}" type="pres">
      <dgm:prSet presAssocID="{F0AAAA2B-F8DB-42CC-9C05-416357D5EF1C}" presName="root" presStyleCnt="0">
        <dgm:presLayoutVars>
          <dgm:dir/>
          <dgm:resizeHandles val="exact"/>
        </dgm:presLayoutVars>
      </dgm:prSet>
      <dgm:spPr/>
    </dgm:pt>
    <dgm:pt modelId="{4259D3A7-C4E3-413D-A529-A98C631F22F5}" type="pres">
      <dgm:prSet presAssocID="{B22D86C1-675A-42EC-A12B-202554FA2605}" presName="compNode" presStyleCnt="0"/>
      <dgm:spPr/>
    </dgm:pt>
    <dgm:pt modelId="{BC0FD783-3E51-4FA1-BB01-467776D35E9B}" type="pres">
      <dgm:prSet presAssocID="{B22D86C1-675A-42EC-A12B-202554FA2605}" presName="bgRect" presStyleLbl="bgShp" presStyleIdx="0" presStyleCnt="4"/>
      <dgm:spPr/>
    </dgm:pt>
    <dgm:pt modelId="{6FCD5F7E-677A-472E-8BC3-71D6C2147A25}" type="pres">
      <dgm:prSet presAssocID="{B22D86C1-675A-42EC-A12B-202554FA260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044D703A-03FE-44BA-B595-E2BAE20A6105}" type="pres">
      <dgm:prSet presAssocID="{B22D86C1-675A-42EC-A12B-202554FA2605}" presName="spaceRect" presStyleCnt="0"/>
      <dgm:spPr/>
    </dgm:pt>
    <dgm:pt modelId="{EC633AAB-0000-4EB2-B118-323C344CA36F}" type="pres">
      <dgm:prSet presAssocID="{B22D86C1-675A-42EC-A12B-202554FA2605}" presName="parTx" presStyleLbl="revTx" presStyleIdx="0" presStyleCnt="4">
        <dgm:presLayoutVars>
          <dgm:chMax val="0"/>
          <dgm:chPref val="0"/>
        </dgm:presLayoutVars>
      </dgm:prSet>
      <dgm:spPr/>
    </dgm:pt>
    <dgm:pt modelId="{F3E92137-38E9-44B3-AD0D-618819044744}" type="pres">
      <dgm:prSet presAssocID="{7D91A365-769A-485D-B8D7-EA85C761D6AB}" presName="sibTrans" presStyleCnt="0"/>
      <dgm:spPr/>
    </dgm:pt>
    <dgm:pt modelId="{E6A1C8E0-56A4-4391-A8EE-460803F36A38}" type="pres">
      <dgm:prSet presAssocID="{5FC57A9B-F08F-4C83-BA7B-1EC9008D282E}" presName="compNode" presStyleCnt="0"/>
      <dgm:spPr/>
    </dgm:pt>
    <dgm:pt modelId="{1D17726B-5969-4B3C-9C90-C6843EB224BF}" type="pres">
      <dgm:prSet presAssocID="{5FC57A9B-F08F-4C83-BA7B-1EC9008D282E}" presName="bgRect" presStyleLbl="bgShp" presStyleIdx="1" presStyleCnt="4"/>
      <dgm:spPr/>
    </dgm:pt>
    <dgm:pt modelId="{B9D8CF97-FCB3-4391-A568-3D0BDDFB3328}" type="pres">
      <dgm:prSet presAssocID="{5FC57A9B-F08F-4C83-BA7B-1EC9008D28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BAA277DA-CEC5-424B-A74B-A6CC9EE14B60}" type="pres">
      <dgm:prSet presAssocID="{5FC57A9B-F08F-4C83-BA7B-1EC9008D282E}" presName="spaceRect" presStyleCnt="0"/>
      <dgm:spPr/>
    </dgm:pt>
    <dgm:pt modelId="{EC5E12C6-0C04-4CFC-A8E7-62E77B8D627D}" type="pres">
      <dgm:prSet presAssocID="{5FC57A9B-F08F-4C83-BA7B-1EC9008D282E}" presName="parTx" presStyleLbl="revTx" presStyleIdx="1" presStyleCnt="4">
        <dgm:presLayoutVars>
          <dgm:chMax val="0"/>
          <dgm:chPref val="0"/>
        </dgm:presLayoutVars>
      </dgm:prSet>
      <dgm:spPr/>
    </dgm:pt>
    <dgm:pt modelId="{C2026B19-C607-41C6-9A0F-7D4A8AA8D5D0}" type="pres">
      <dgm:prSet presAssocID="{CF96A7C9-C9B7-409B-ACE3-3FBB8A74D0B8}" presName="sibTrans" presStyleCnt="0"/>
      <dgm:spPr/>
    </dgm:pt>
    <dgm:pt modelId="{5878F48C-9D32-4A4D-B523-3F8C575CDC87}" type="pres">
      <dgm:prSet presAssocID="{3A39747B-AF8B-40BA-862A-F9B7040F8A51}" presName="compNode" presStyleCnt="0"/>
      <dgm:spPr/>
    </dgm:pt>
    <dgm:pt modelId="{4D009CBB-0DFA-4058-A31C-C920FD60C93D}" type="pres">
      <dgm:prSet presAssocID="{3A39747B-AF8B-40BA-862A-F9B7040F8A51}" presName="bgRect" presStyleLbl="bgShp" presStyleIdx="2" presStyleCnt="4"/>
      <dgm:spPr/>
    </dgm:pt>
    <dgm:pt modelId="{EDA119CF-119C-4F37-B127-F212C3CEB905}" type="pres">
      <dgm:prSet presAssocID="{3A39747B-AF8B-40BA-862A-F9B7040F8A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7267DFE7-77E6-47D5-9ECF-3248CC30E99A}" type="pres">
      <dgm:prSet presAssocID="{3A39747B-AF8B-40BA-862A-F9B7040F8A51}" presName="spaceRect" presStyleCnt="0"/>
      <dgm:spPr/>
    </dgm:pt>
    <dgm:pt modelId="{C39B4C23-AD89-4845-8E24-BD0DD308ECAE}" type="pres">
      <dgm:prSet presAssocID="{3A39747B-AF8B-40BA-862A-F9B7040F8A51}" presName="parTx" presStyleLbl="revTx" presStyleIdx="2" presStyleCnt="4">
        <dgm:presLayoutVars>
          <dgm:chMax val="0"/>
          <dgm:chPref val="0"/>
        </dgm:presLayoutVars>
      </dgm:prSet>
      <dgm:spPr/>
    </dgm:pt>
    <dgm:pt modelId="{0CAE2328-EB2A-4501-8AA4-7E2C13A4088B}" type="pres">
      <dgm:prSet presAssocID="{8DA4A5FD-18EF-4134-83C1-E51B80AA651A}" presName="sibTrans" presStyleCnt="0"/>
      <dgm:spPr/>
    </dgm:pt>
    <dgm:pt modelId="{630EDD36-5BE6-4F29-AE33-C7BA52CE6897}" type="pres">
      <dgm:prSet presAssocID="{A9B4FA5F-F8E2-4737-9131-6FB6597AC982}" presName="compNode" presStyleCnt="0"/>
      <dgm:spPr/>
    </dgm:pt>
    <dgm:pt modelId="{832A3BAC-D0E3-4108-82F5-C18A8C62ABD0}" type="pres">
      <dgm:prSet presAssocID="{A9B4FA5F-F8E2-4737-9131-6FB6597AC982}" presName="bgRect" presStyleLbl="bgShp" presStyleIdx="3" presStyleCnt="4"/>
      <dgm:spPr/>
    </dgm:pt>
    <dgm:pt modelId="{37924E12-923D-48CD-B6F9-6BB6186AD86A}" type="pres">
      <dgm:prSet presAssocID="{A9B4FA5F-F8E2-4737-9131-6FB6597AC9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load"/>
        </a:ext>
      </dgm:extLst>
    </dgm:pt>
    <dgm:pt modelId="{73A16A47-17F2-4D49-9B84-D974F5958103}" type="pres">
      <dgm:prSet presAssocID="{A9B4FA5F-F8E2-4737-9131-6FB6597AC982}" presName="spaceRect" presStyleCnt="0"/>
      <dgm:spPr/>
    </dgm:pt>
    <dgm:pt modelId="{3D060A72-F25A-4A77-A122-468818334F65}" type="pres">
      <dgm:prSet presAssocID="{A9B4FA5F-F8E2-4737-9131-6FB6597AC982}" presName="parTx" presStyleLbl="revTx" presStyleIdx="3" presStyleCnt="4">
        <dgm:presLayoutVars>
          <dgm:chMax val="0"/>
          <dgm:chPref val="0"/>
        </dgm:presLayoutVars>
      </dgm:prSet>
      <dgm:spPr/>
    </dgm:pt>
  </dgm:ptLst>
  <dgm:cxnLst>
    <dgm:cxn modelId="{45EB1710-5CF3-4E2D-B522-5676601DA03D}" srcId="{F0AAAA2B-F8DB-42CC-9C05-416357D5EF1C}" destId="{3A39747B-AF8B-40BA-862A-F9B7040F8A51}" srcOrd="2" destOrd="0" parTransId="{75EED667-93A3-4DFB-8D8B-9DA460AA50A3}" sibTransId="{8DA4A5FD-18EF-4134-83C1-E51B80AA651A}"/>
    <dgm:cxn modelId="{B9A02D1D-B2DD-4BDD-B744-109784262AA2}" srcId="{F0AAAA2B-F8DB-42CC-9C05-416357D5EF1C}" destId="{B22D86C1-675A-42EC-A12B-202554FA2605}" srcOrd="0" destOrd="0" parTransId="{4F3C79D8-40BE-462C-A153-202161A65830}" sibTransId="{7D91A365-769A-485D-B8D7-EA85C761D6AB}"/>
    <dgm:cxn modelId="{EC38F926-F99A-4D4D-A1B7-AE274674E70A}" type="presOf" srcId="{3A39747B-AF8B-40BA-862A-F9B7040F8A51}" destId="{C39B4C23-AD89-4845-8E24-BD0DD308ECAE}" srcOrd="0" destOrd="0" presId="urn:microsoft.com/office/officeart/2018/2/layout/IconVerticalSolidList"/>
    <dgm:cxn modelId="{7CB0BD62-C443-421E-BABF-540D68067E7D}" type="presOf" srcId="{B22D86C1-675A-42EC-A12B-202554FA2605}" destId="{EC633AAB-0000-4EB2-B118-323C344CA36F}" srcOrd="0" destOrd="0" presId="urn:microsoft.com/office/officeart/2018/2/layout/IconVerticalSolidList"/>
    <dgm:cxn modelId="{8888A545-44A9-49E7-81C8-F76FD4F8C96E}" type="presOf" srcId="{F0AAAA2B-F8DB-42CC-9C05-416357D5EF1C}" destId="{FA23C9AA-FD86-47E3-B514-6563F3E2A4A8}" srcOrd="0" destOrd="0" presId="urn:microsoft.com/office/officeart/2018/2/layout/IconVerticalSolidList"/>
    <dgm:cxn modelId="{79966066-F8C9-487B-BCA9-89EC6E4B46B3}" srcId="{F0AAAA2B-F8DB-42CC-9C05-416357D5EF1C}" destId="{A9B4FA5F-F8E2-4737-9131-6FB6597AC982}" srcOrd="3" destOrd="0" parTransId="{43E49166-1995-4957-9D30-B3F0436F07A6}" sibTransId="{4557F7B4-1B9B-4F6A-94CD-F4A44DE25C83}"/>
    <dgm:cxn modelId="{D6D9C391-CD9E-440A-825B-2D9B9A55672A}" type="presOf" srcId="{5FC57A9B-F08F-4C83-BA7B-1EC9008D282E}" destId="{EC5E12C6-0C04-4CFC-A8E7-62E77B8D627D}" srcOrd="0" destOrd="0" presId="urn:microsoft.com/office/officeart/2018/2/layout/IconVerticalSolidList"/>
    <dgm:cxn modelId="{6F6FE697-0955-401B-B889-458FE387817C}" type="presOf" srcId="{A9B4FA5F-F8E2-4737-9131-6FB6597AC982}" destId="{3D060A72-F25A-4A77-A122-468818334F65}" srcOrd="0" destOrd="0" presId="urn:microsoft.com/office/officeart/2018/2/layout/IconVerticalSolidList"/>
    <dgm:cxn modelId="{D50B8EBF-080F-4381-A0F2-9487698C83A3}" srcId="{F0AAAA2B-F8DB-42CC-9C05-416357D5EF1C}" destId="{5FC57A9B-F08F-4C83-BA7B-1EC9008D282E}" srcOrd="1" destOrd="0" parTransId="{05F16783-0662-4C4D-9D8D-A9812AFE02C8}" sibTransId="{CF96A7C9-C9B7-409B-ACE3-3FBB8A74D0B8}"/>
    <dgm:cxn modelId="{CED6E414-A3FC-41F8-9445-1E118DC05ED2}" type="presParOf" srcId="{FA23C9AA-FD86-47E3-B514-6563F3E2A4A8}" destId="{4259D3A7-C4E3-413D-A529-A98C631F22F5}" srcOrd="0" destOrd="0" presId="urn:microsoft.com/office/officeart/2018/2/layout/IconVerticalSolidList"/>
    <dgm:cxn modelId="{2E534C1D-F085-4AA2-AB78-7DA7B2092065}" type="presParOf" srcId="{4259D3A7-C4E3-413D-A529-A98C631F22F5}" destId="{BC0FD783-3E51-4FA1-BB01-467776D35E9B}" srcOrd="0" destOrd="0" presId="urn:microsoft.com/office/officeart/2018/2/layout/IconVerticalSolidList"/>
    <dgm:cxn modelId="{EA638403-B95F-40F2-BC1C-B55D67606202}" type="presParOf" srcId="{4259D3A7-C4E3-413D-A529-A98C631F22F5}" destId="{6FCD5F7E-677A-472E-8BC3-71D6C2147A25}" srcOrd="1" destOrd="0" presId="urn:microsoft.com/office/officeart/2018/2/layout/IconVerticalSolidList"/>
    <dgm:cxn modelId="{118B676E-5E1B-4F12-8ED9-DB9C332591A0}" type="presParOf" srcId="{4259D3A7-C4E3-413D-A529-A98C631F22F5}" destId="{044D703A-03FE-44BA-B595-E2BAE20A6105}" srcOrd="2" destOrd="0" presId="urn:microsoft.com/office/officeart/2018/2/layout/IconVerticalSolidList"/>
    <dgm:cxn modelId="{584DA38D-1D2D-4A00-B2B1-86B8814EFB63}" type="presParOf" srcId="{4259D3A7-C4E3-413D-A529-A98C631F22F5}" destId="{EC633AAB-0000-4EB2-B118-323C344CA36F}" srcOrd="3" destOrd="0" presId="urn:microsoft.com/office/officeart/2018/2/layout/IconVerticalSolidList"/>
    <dgm:cxn modelId="{0AA9C51A-A626-47C4-9073-33B25AD76BC4}" type="presParOf" srcId="{FA23C9AA-FD86-47E3-B514-6563F3E2A4A8}" destId="{F3E92137-38E9-44B3-AD0D-618819044744}" srcOrd="1" destOrd="0" presId="urn:microsoft.com/office/officeart/2018/2/layout/IconVerticalSolidList"/>
    <dgm:cxn modelId="{0E14C805-DDE0-41C4-AF45-6E81336C67D1}" type="presParOf" srcId="{FA23C9AA-FD86-47E3-B514-6563F3E2A4A8}" destId="{E6A1C8E0-56A4-4391-A8EE-460803F36A38}" srcOrd="2" destOrd="0" presId="urn:microsoft.com/office/officeart/2018/2/layout/IconVerticalSolidList"/>
    <dgm:cxn modelId="{EF3DCBA2-5E22-4547-884D-56112884B8F2}" type="presParOf" srcId="{E6A1C8E0-56A4-4391-A8EE-460803F36A38}" destId="{1D17726B-5969-4B3C-9C90-C6843EB224BF}" srcOrd="0" destOrd="0" presId="urn:microsoft.com/office/officeart/2018/2/layout/IconVerticalSolidList"/>
    <dgm:cxn modelId="{052A4B85-1368-4E9E-A9EE-06C9B7FB7B0C}" type="presParOf" srcId="{E6A1C8E0-56A4-4391-A8EE-460803F36A38}" destId="{B9D8CF97-FCB3-4391-A568-3D0BDDFB3328}" srcOrd="1" destOrd="0" presId="urn:microsoft.com/office/officeart/2018/2/layout/IconVerticalSolidList"/>
    <dgm:cxn modelId="{72FD1B6B-01DC-4D01-BA5E-B7918B083A31}" type="presParOf" srcId="{E6A1C8E0-56A4-4391-A8EE-460803F36A38}" destId="{BAA277DA-CEC5-424B-A74B-A6CC9EE14B60}" srcOrd="2" destOrd="0" presId="urn:microsoft.com/office/officeart/2018/2/layout/IconVerticalSolidList"/>
    <dgm:cxn modelId="{AE87E9B0-E57D-465B-8B7A-C600A731A6B2}" type="presParOf" srcId="{E6A1C8E0-56A4-4391-A8EE-460803F36A38}" destId="{EC5E12C6-0C04-4CFC-A8E7-62E77B8D627D}" srcOrd="3" destOrd="0" presId="urn:microsoft.com/office/officeart/2018/2/layout/IconVerticalSolidList"/>
    <dgm:cxn modelId="{257183AD-9BCC-4F28-8C77-D8DD8AD231A3}" type="presParOf" srcId="{FA23C9AA-FD86-47E3-B514-6563F3E2A4A8}" destId="{C2026B19-C607-41C6-9A0F-7D4A8AA8D5D0}" srcOrd="3" destOrd="0" presId="urn:microsoft.com/office/officeart/2018/2/layout/IconVerticalSolidList"/>
    <dgm:cxn modelId="{DD5B90B8-AB18-48AA-8A6E-052FD7526B11}" type="presParOf" srcId="{FA23C9AA-FD86-47E3-B514-6563F3E2A4A8}" destId="{5878F48C-9D32-4A4D-B523-3F8C575CDC87}" srcOrd="4" destOrd="0" presId="urn:microsoft.com/office/officeart/2018/2/layout/IconVerticalSolidList"/>
    <dgm:cxn modelId="{B256638C-4E01-4909-84DE-0CFB2A9D9D5A}" type="presParOf" srcId="{5878F48C-9D32-4A4D-B523-3F8C575CDC87}" destId="{4D009CBB-0DFA-4058-A31C-C920FD60C93D}" srcOrd="0" destOrd="0" presId="urn:microsoft.com/office/officeart/2018/2/layout/IconVerticalSolidList"/>
    <dgm:cxn modelId="{44A627CB-C907-4760-BB03-A1DD8FEB571B}" type="presParOf" srcId="{5878F48C-9D32-4A4D-B523-3F8C575CDC87}" destId="{EDA119CF-119C-4F37-B127-F212C3CEB905}" srcOrd="1" destOrd="0" presId="urn:microsoft.com/office/officeart/2018/2/layout/IconVerticalSolidList"/>
    <dgm:cxn modelId="{F22523D9-70A5-496C-8DCA-19EF1C589D95}" type="presParOf" srcId="{5878F48C-9D32-4A4D-B523-3F8C575CDC87}" destId="{7267DFE7-77E6-47D5-9ECF-3248CC30E99A}" srcOrd="2" destOrd="0" presId="urn:microsoft.com/office/officeart/2018/2/layout/IconVerticalSolidList"/>
    <dgm:cxn modelId="{8C777E9E-873B-49AA-877B-181957FA5E17}" type="presParOf" srcId="{5878F48C-9D32-4A4D-B523-3F8C575CDC87}" destId="{C39B4C23-AD89-4845-8E24-BD0DD308ECAE}" srcOrd="3" destOrd="0" presId="urn:microsoft.com/office/officeart/2018/2/layout/IconVerticalSolidList"/>
    <dgm:cxn modelId="{EBA1ACB4-5267-4E68-849E-E7E5E7BA8420}" type="presParOf" srcId="{FA23C9AA-FD86-47E3-B514-6563F3E2A4A8}" destId="{0CAE2328-EB2A-4501-8AA4-7E2C13A4088B}" srcOrd="5" destOrd="0" presId="urn:microsoft.com/office/officeart/2018/2/layout/IconVerticalSolidList"/>
    <dgm:cxn modelId="{6BAC52AB-FBFA-40CF-9354-3CBCED1FD716}" type="presParOf" srcId="{FA23C9AA-FD86-47E3-B514-6563F3E2A4A8}" destId="{630EDD36-5BE6-4F29-AE33-C7BA52CE6897}" srcOrd="6" destOrd="0" presId="urn:microsoft.com/office/officeart/2018/2/layout/IconVerticalSolidList"/>
    <dgm:cxn modelId="{03D732AB-9D8D-4AA3-98C5-449194E99AC1}" type="presParOf" srcId="{630EDD36-5BE6-4F29-AE33-C7BA52CE6897}" destId="{832A3BAC-D0E3-4108-82F5-C18A8C62ABD0}" srcOrd="0" destOrd="0" presId="urn:microsoft.com/office/officeart/2018/2/layout/IconVerticalSolidList"/>
    <dgm:cxn modelId="{581C1324-97FA-4586-9DA7-D1F4CA7C28EE}" type="presParOf" srcId="{630EDD36-5BE6-4F29-AE33-C7BA52CE6897}" destId="{37924E12-923D-48CD-B6F9-6BB6186AD86A}" srcOrd="1" destOrd="0" presId="urn:microsoft.com/office/officeart/2018/2/layout/IconVerticalSolidList"/>
    <dgm:cxn modelId="{5F025599-A19A-4C24-A86F-279F8558F870}" type="presParOf" srcId="{630EDD36-5BE6-4F29-AE33-C7BA52CE6897}" destId="{73A16A47-17F2-4D49-9B84-D974F5958103}" srcOrd="2" destOrd="0" presId="urn:microsoft.com/office/officeart/2018/2/layout/IconVerticalSolidList"/>
    <dgm:cxn modelId="{B9C8735C-9DF6-42C5-83B8-A6AF768BC8C1}" type="presParOf" srcId="{630EDD36-5BE6-4F29-AE33-C7BA52CE6897}" destId="{3D060A72-F25A-4A77-A122-468818334F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0147F-E171-4B0E-B6A2-55D461CD0360}">
      <dsp:nvSpPr>
        <dsp:cNvPr id="0" name=""/>
        <dsp:cNvSpPr/>
      </dsp:nvSpPr>
      <dsp:spPr>
        <a:xfrm>
          <a:off x="0" y="682"/>
          <a:ext cx="6245265" cy="15965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856046-5E89-40EF-B2FC-41205625FA0F}">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8D1D9A-54D2-453E-A383-171993FD4A62}">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55650">
            <a:lnSpc>
              <a:spcPct val="90000"/>
            </a:lnSpc>
            <a:spcBef>
              <a:spcPct val="0"/>
            </a:spcBef>
            <a:spcAft>
              <a:spcPct val="35000"/>
            </a:spcAft>
            <a:buNone/>
          </a:pPr>
          <a:r>
            <a:rPr lang="en-US" sz="1700" kern="1200"/>
            <a:t>V8 is a free and open-source JavaScript and WebAssembly engine developed by the Chromium Project for Chromium and Google Chrome web browsers. </a:t>
          </a:r>
        </a:p>
      </dsp:txBody>
      <dsp:txXfrm>
        <a:off x="1844034" y="682"/>
        <a:ext cx="4401230" cy="1596566"/>
      </dsp:txXfrm>
    </dsp:sp>
    <dsp:sp modelId="{E9B521C9-5338-484C-B1C8-98070BCFE4D5}">
      <dsp:nvSpPr>
        <dsp:cNvPr id="0" name=""/>
        <dsp:cNvSpPr/>
      </dsp:nvSpPr>
      <dsp:spPr>
        <a:xfrm>
          <a:off x="0" y="1996390"/>
          <a:ext cx="6245265" cy="15965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BC764-17B2-4564-A0A1-178A0E8C1524}">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E02689-5D82-47E9-91CE-6A1563D58750}">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55650">
            <a:lnSpc>
              <a:spcPct val="90000"/>
            </a:lnSpc>
            <a:spcBef>
              <a:spcPct val="0"/>
            </a:spcBef>
            <a:spcAft>
              <a:spcPct val="35000"/>
            </a:spcAft>
            <a:buNone/>
          </a:pPr>
          <a:r>
            <a:rPr lang="en-US" sz="1700" kern="1200"/>
            <a:t>The project's creator is Lars Bak. </a:t>
          </a:r>
        </a:p>
      </dsp:txBody>
      <dsp:txXfrm>
        <a:off x="1844034" y="1996390"/>
        <a:ext cx="4401230" cy="1596566"/>
      </dsp:txXfrm>
    </dsp:sp>
    <dsp:sp modelId="{54D5C83C-C877-435E-A515-8E309FD2E037}">
      <dsp:nvSpPr>
        <dsp:cNvPr id="0" name=""/>
        <dsp:cNvSpPr/>
      </dsp:nvSpPr>
      <dsp:spPr>
        <a:xfrm>
          <a:off x="0" y="3992098"/>
          <a:ext cx="6245265" cy="15965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A657C9-E91C-442A-A925-5BB8AB1782D1}">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867E7F-DDB3-4356-BD72-187C1442981C}">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55650">
            <a:lnSpc>
              <a:spcPct val="90000"/>
            </a:lnSpc>
            <a:spcBef>
              <a:spcPct val="0"/>
            </a:spcBef>
            <a:spcAft>
              <a:spcPct val="35000"/>
            </a:spcAft>
            <a:buNone/>
          </a:pPr>
          <a:r>
            <a:rPr lang="en-US" sz="1700" kern="1200"/>
            <a:t>The first version of the V8 engine was released at the same time as the first version of Chrome: 2 September 2008.</a:t>
          </a:r>
        </a:p>
      </dsp:txBody>
      <dsp:txXfrm>
        <a:off x="1844034" y="3992098"/>
        <a:ext cx="4401230"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19AA1-4CFB-416D-BCD2-A34E9D2886D4}">
      <dsp:nvSpPr>
        <dsp:cNvPr id="0" name=""/>
        <dsp:cNvSpPr/>
      </dsp:nvSpPr>
      <dsp:spPr>
        <a:xfrm>
          <a:off x="2405536" y="1876424"/>
          <a:ext cx="480590" cy="1033269"/>
        </a:xfrm>
        <a:custGeom>
          <a:avLst/>
          <a:gdLst/>
          <a:ahLst/>
          <a:cxnLst/>
          <a:rect l="0" t="0" r="0" b="0"/>
          <a:pathLst>
            <a:path>
              <a:moveTo>
                <a:pt x="0" y="0"/>
              </a:moveTo>
              <a:lnTo>
                <a:pt x="240295" y="0"/>
              </a:lnTo>
              <a:lnTo>
                <a:pt x="240295" y="1033269"/>
              </a:lnTo>
              <a:lnTo>
                <a:pt x="480590" y="103326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7F2457-33F2-4542-86AA-DC8D6F5F5CE1}">
      <dsp:nvSpPr>
        <dsp:cNvPr id="0" name=""/>
        <dsp:cNvSpPr/>
      </dsp:nvSpPr>
      <dsp:spPr>
        <a:xfrm>
          <a:off x="2405536" y="1830704"/>
          <a:ext cx="480590" cy="91440"/>
        </a:xfrm>
        <a:custGeom>
          <a:avLst/>
          <a:gdLst/>
          <a:ahLst/>
          <a:cxnLst/>
          <a:rect l="0" t="0" r="0" b="0"/>
          <a:pathLst>
            <a:path>
              <a:moveTo>
                <a:pt x="0" y="45720"/>
              </a:moveTo>
              <a:lnTo>
                <a:pt x="480590"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1AC0B8-5124-40DE-93F0-E85704422AFA}">
      <dsp:nvSpPr>
        <dsp:cNvPr id="0" name=""/>
        <dsp:cNvSpPr/>
      </dsp:nvSpPr>
      <dsp:spPr>
        <a:xfrm>
          <a:off x="2405536" y="843154"/>
          <a:ext cx="480590" cy="1033269"/>
        </a:xfrm>
        <a:custGeom>
          <a:avLst/>
          <a:gdLst/>
          <a:ahLst/>
          <a:cxnLst/>
          <a:rect l="0" t="0" r="0" b="0"/>
          <a:pathLst>
            <a:path>
              <a:moveTo>
                <a:pt x="0" y="1033269"/>
              </a:moveTo>
              <a:lnTo>
                <a:pt x="240295" y="1033269"/>
              </a:lnTo>
              <a:lnTo>
                <a:pt x="240295" y="0"/>
              </a:lnTo>
              <a:lnTo>
                <a:pt x="48059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5BF1DA-A318-446A-9D48-5BD0EEAC603C}">
      <dsp:nvSpPr>
        <dsp:cNvPr id="0" name=""/>
        <dsp:cNvSpPr/>
      </dsp:nvSpPr>
      <dsp:spPr>
        <a:xfrm>
          <a:off x="2583" y="476704"/>
          <a:ext cx="2402952" cy="732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Your device, (phone, computer, laptop etc) is the client</a:t>
          </a:r>
        </a:p>
      </dsp:txBody>
      <dsp:txXfrm>
        <a:off x="2583" y="476704"/>
        <a:ext cx="2402952" cy="732900"/>
      </dsp:txXfrm>
    </dsp:sp>
    <dsp:sp modelId="{FECA907E-FDC5-4EFB-A31C-44D316376BD3}">
      <dsp:nvSpPr>
        <dsp:cNvPr id="0" name=""/>
        <dsp:cNvSpPr/>
      </dsp:nvSpPr>
      <dsp:spPr>
        <a:xfrm>
          <a:off x="2583" y="1509974"/>
          <a:ext cx="2402952" cy="732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The ”Server” can be many things</a:t>
          </a:r>
        </a:p>
      </dsp:txBody>
      <dsp:txXfrm>
        <a:off x="2583" y="1509974"/>
        <a:ext cx="2402952" cy="732900"/>
      </dsp:txXfrm>
    </dsp:sp>
    <dsp:sp modelId="{87E95578-227D-48A1-B82A-8E6CCE73B362}">
      <dsp:nvSpPr>
        <dsp:cNvPr id="0" name=""/>
        <dsp:cNvSpPr/>
      </dsp:nvSpPr>
      <dsp:spPr>
        <a:xfrm>
          <a:off x="2886126" y="476704"/>
          <a:ext cx="2402952" cy="7329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 computer in the cloud</a:t>
          </a:r>
        </a:p>
      </dsp:txBody>
      <dsp:txXfrm>
        <a:off x="2886126" y="476704"/>
        <a:ext cx="2402952" cy="732900"/>
      </dsp:txXfrm>
    </dsp:sp>
    <dsp:sp modelId="{787723B5-6BA5-4883-BB3A-4F59FB4F6B57}">
      <dsp:nvSpPr>
        <dsp:cNvPr id="0" name=""/>
        <dsp:cNvSpPr/>
      </dsp:nvSpPr>
      <dsp:spPr>
        <a:xfrm>
          <a:off x="2886126" y="1509974"/>
          <a:ext cx="2402952" cy="7329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 computer in the datacenter</a:t>
          </a:r>
        </a:p>
      </dsp:txBody>
      <dsp:txXfrm>
        <a:off x="2886126" y="1509974"/>
        <a:ext cx="2402952" cy="732900"/>
      </dsp:txXfrm>
    </dsp:sp>
    <dsp:sp modelId="{19E7A76A-3E24-4E28-8D65-DCE3C78C54F3}">
      <dsp:nvSpPr>
        <dsp:cNvPr id="0" name=""/>
        <dsp:cNvSpPr/>
      </dsp:nvSpPr>
      <dsp:spPr>
        <a:xfrm>
          <a:off x="2886126" y="2543243"/>
          <a:ext cx="2402952" cy="7329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Even a computer in someone’s house</a:t>
          </a:r>
        </a:p>
      </dsp:txBody>
      <dsp:txXfrm>
        <a:off x="2886126" y="2543243"/>
        <a:ext cx="2402952" cy="732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FD783-3E51-4FA1-BB01-467776D35E9B}">
      <dsp:nvSpPr>
        <dsp:cNvPr id="0" name=""/>
        <dsp:cNvSpPr/>
      </dsp:nvSpPr>
      <dsp:spPr>
        <a:xfrm>
          <a:off x="0" y="2319"/>
          <a:ext cx="6245265" cy="11757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D5F7E-677A-472E-8BC3-71D6C2147A25}">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633AAB-0000-4EB2-B118-323C344CA36F}">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When you type in a website into your browser</a:t>
          </a:r>
        </a:p>
      </dsp:txBody>
      <dsp:txXfrm>
        <a:off x="1357965" y="2319"/>
        <a:ext cx="4887299" cy="1175727"/>
      </dsp:txXfrm>
    </dsp:sp>
    <dsp:sp modelId="{1D17726B-5969-4B3C-9C90-C6843EB224BF}">
      <dsp:nvSpPr>
        <dsp:cNvPr id="0" name=""/>
        <dsp:cNvSpPr/>
      </dsp:nvSpPr>
      <dsp:spPr>
        <a:xfrm>
          <a:off x="0" y="1471979"/>
          <a:ext cx="6245265" cy="11757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8CF97-FCB3-4391-A568-3D0BDDFB3328}">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5E12C6-0C04-4CFC-A8E7-62E77B8D627D}">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The name of the website, or URL is resolved by DNS to an IP (Internet Protocol) Address</a:t>
          </a:r>
        </a:p>
      </dsp:txBody>
      <dsp:txXfrm>
        <a:off x="1357965" y="1471979"/>
        <a:ext cx="4887299" cy="1175727"/>
      </dsp:txXfrm>
    </dsp:sp>
    <dsp:sp modelId="{4D009CBB-0DFA-4058-A31C-C920FD60C93D}">
      <dsp:nvSpPr>
        <dsp:cNvPr id="0" name=""/>
        <dsp:cNvSpPr/>
      </dsp:nvSpPr>
      <dsp:spPr>
        <a:xfrm>
          <a:off x="0" y="2941639"/>
          <a:ext cx="6245265" cy="11757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119CF-119C-4F37-B127-F212C3CEB905}">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9B4C23-AD89-4845-8E24-BD0DD308ECAE}">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Your browser now performs a HTTP GET on port 80 or 443 (depending on HTTP and HTTPs) on that IP address</a:t>
          </a:r>
        </a:p>
      </dsp:txBody>
      <dsp:txXfrm>
        <a:off x="1357965" y="2941639"/>
        <a:ext cx="4887299" cy="1175727"/>
      </dsp:txXfrm>
    </dsp:sp>
    <dsp:sp modelId="{832A3BAC-D0E3-4108-82F5-C18A8C62ABD0}">
      <dsp:nvSpPr>
        <dsp:cNvPr id="0" name=""/>
        <dsp:cNvSpPr/>
      </dsp:nvSpPr>
      <dsp:spPr>
        <a:xfrm>
          <a:off x="0" y="4411299"/>
          <a:ext cx="6245265" cy="11757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24E12-923D-48CD-B6F9-6BB6186AD86A}">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060A72-F25A-4A77-A122-468818334F65}">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Your browser will download index.html and render it</a:t>
          </a:r>
        </a:p>
      </dsp:txBody>
      <dsp:txXfrm>
        <a:off x="1357965" y="4411299"/>
        <a:ext cx="4887299" cy="11757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mozilla.org/en-US/docs/Web/HTM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chrome.com/docs/devtool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p:cNvSpPr>
            <a:spLocks noGrp="1"/>
          </p:cNvSpPr>
          <p:nvPr>
            <p:ph type="ctrTitle"/>
          </p:nvPr>
        </p:nvSpPr>
        <p:spPr>
          <a:xfrm>
            <a:off x="838199" y="1120676"/>
            <a:ext cx="7021513" cy="2308324"/>
          </a:xfrm>
        </p:spPr>
        <p:txBody>
          <a:bodyPr>
            <a:normAutofit/>
          </a:bodyPr>
          <a:lstStyle/>
          <a:p>
            <a:pPr algn="l"/>
            <a:r>
              <a:rPr lang="en-US" sz="7200">
                <a:solidFill>
                  <a:schemeClr val="bg1"/>
                </a:solidFill>
                <a:cs typeface="Calibri Light"/>
              </a:rPr>
              <a:t>The Beginning</a:t>
            </a:r>
          </a:p>
        </p:txBody>
      </p:sp>
      <p:sp>
        <p:nvSpPr>
          <p:cNvPr id="3" name="Subtitle 2"/>
          <p:cNvSpPr>
            <a:spLocks noGrp="1"/>
          </p:cNvSpPr>
          <p:nvPr>
            <p:ph type="subTitle" idx="1"/>
          </p:nvPr>
        </p:nvSpPr>
        <p:spPr>
          <a:xfrm>
            <a:off x="835024" y="3809999"/>
            <a:ext cx="7025753" cy="1012778"/>
          </a:xfrm>
        </p:spPr>
        <p:txBody>
          <a:bodyPr vert="horz" lIns="91440" tIns="45720" rIns="91440" bIns="45720" rtlCol="0">
            <a:normAutofit/>
          </a:bodyPr>
          <a:lstStyle/>
          <a:p>
            <a:pPr algn="l"/>
            <a:r>
              <a:rPr lang="en-US">
                <a:solidFill>
                  <a:schemeClr val="bg1"/>
                </a:solidFill>
                <a:cs typeface="Calibri"/>
              </a:rPr>
              <a:t>Web Development I</a:t>
            </a:r>
            <a:endParaRPr lang="en-US">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D040008-AE82-CE42-FCA2-1B89D9180521}"/>
              </a:ext>
            </a:extLst>
          </p:cNvPr>
          <p:cNvPicPr>
            <a:picLocks noChangeAspect="1"/>
          </p:cNvPicPr>
          <p:nvPr/>
        </p:nvPicPr>
        <p:blipFill>
          <a:blip r:embed="rId2"/>
          <a:stretch>
            <a:fillRect/>
          </a:stretch>
        </p:blipFill>
        <p:spPr>
          <a:xfrm>
            <a:off x="0" y="18605"/>
            <a:ext cx="12192000" cy="6820790"/>
          </a:xfrm>
          <a:prstGeom prst="rect">
            <a:avLst/>
          </a:prstGeom>
        </p:spPr>
      </p:pic>
    </p:spTree>
    <p:extLst>
      <p:ext uri="{BB962C8B-B14F-4D97-AF65-F5344CB8AC3E}">
        <p14:creationId xmlns:p14="http://schemas.microsoft.com/office/powerpoint/2010/main" val="1942307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8120763-5B46-33D5-DB04-144A672EE46B}"/>
              </a:ext>
            </a:extLst>
          </p:cNvPr>
          <p:cNvPicPr>
            <a:picLocks noChangeAspect="1"/>
          </p:cNvPicPr>
          <p:nvPr/>
        </p:nvPicPr>
        <p:blipFill>
          <a:blip r:embed="rId2"/>
          <a:stretch>
            <a:fillRect/>
          </a:stretch>
        </p:blipFill>
        <p:spPr>
          <a:xfrm>
            <a:off x="354" y="0"/>
            <a:ext cx="12191291" cy="6858000"/>
          </a:xfrm>
          <a:prstGeom prst="rect">
            <a:avLst/>
          </a:prstGeom>
        </p:spPr>
      </p:pic>
    </p:spTree>
    <p:extLst>
      <p:ext uri="{BB962C8B-B14F-4D97-AF65-F5344CB8AC3E}">
        <p14:creationId xmlns:p14="http://schemas.microsoft.com/office/powerpoint/2010/main" val="314013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B17050E-B4E1-747B-357F-B08AF3EE458A}"/>
              </a:ext>
            </a:extLst>
          </p:cNvPr>
          <p:cNvPicPr>
            <a:picLocks noChangeAspect="1"/>
          </p:cNvPicPr>
          <p:nvPr/>
        </p:nvPicPr>
        <p:blipFill>
          <a:blip r:embed="rId2"/>
          <a:stretch>
            <a:fillRect/>
          </a:stretch>
        </p:blipFill>
        <p:spPr>
          <a:xfrm>
            <a:off x="0" y="7354"/>
            <a:ext cx="12192000" cy="6843293"/>
          </a:xfrm>
          <a:prstGeom prst="rect">
            <a:avLst/>
          </a:prstGeom>
        </p:spPr>
      </p:pic>
    </p:spTree>
    <p:extLst>
      <p:ext uri="{BB962C8B-B14F-4D97-AF65-F5344CB8AC3E}">
        <p14:creationId xmlns:p14="http://schemas.microsoft.com/office/powerpoint/2010/main" val="409936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E5A7C55-CE00-6486-A0E8-8F1CB17ABBFA}"/>
              </a:ext>
            </a:extLst>
          </p:cNvPr>
          <p:cNvPicPr>
            <a:picLocks noChangeAspect="1"/>
          </p:cNvPicPr>
          <p:nvPr/>
        </p:nvPicPr>
        <p:blipFill>
          <a:blip r:embed="rId2"/>
          <a:stretch>
            <a:fillRect/>
          </a:stretch>
        </p:blipFill>
        <p:spPr>
          <a:xfrm>
            <a:off x="0" y="994"/>
            <a:ext cx="12192000" cy="6856013"/>
          </a:xfrm>
          <a:prstGeom prst="rect">
            <a:avLst/>
          </a:prstGeom>
        </p:spPr>
      </p:pic>
      <p:sp>
        <p:nvSpPr>
          <p:cNvPr id="6" name="TextBox 5">
            <a:extLst>
              <a:ext uri="{FF2B5EF4-FFF2-40B4-BE49-F238E27FC236}">
                <a16:creationId xmlns:a16="http://schemas.microsoft.com/office/drawing/2014/main" id="{265A9852-386F-9EC7-A477-5E3AF127F703}"/>
              </a:ext>
            </a:extLst>
          </p:cNvPr>
          <p:cNvSpPr txBox="1"/>
          <p:nvPr/>
        </p:nvSpPr>
        <p:spPr>
          <a:xfrm>
            <a:off x="2767659" y="6342474"/>
            <a:ext cx="65821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https://www.youtube.com/watch?v=W4wWdmfOibY&amp;t=1s&amp;ab_channel=CaptainGizmo</a:t>
            </a:r>
          </a:p>
        </p:txBody>
      </p:sp>
    </p:spTree>
    <p:extLst>
      <p:ext uri="{BB962C8B-B14F-4D97-AF65-F5344CB8AC3E}">
        <p14:creationId xmlns:p14="http://schemas.microsoft.com/office/powerpoint/2010/main" val="288745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defined">
            <a:extLst>
              <a:ext uri="{FF2B5EF4-FFF2-40B4-BE49-F238E27FC236}">
                <a16:creationId xmlns:a16="http://schemas.microsoft.com/office/drawing/2014/main" id="{82610E16-A8CE-F1C3-8D11-71BD1AF7D4E5}"/>
              </a:ext>
            </a:extLst>
          </p:cNvPr>
          <p:cNvPicPr>
            <a:picLocks noChangeAspect="1"/>
          </p:cNvPicPr>
          <p:nvPr/>
        </p:nvPicPr>
        <p:blipFill>
          <a:blip r:embed="rId2"/>
          <a:stretch>
            <a:fillRect/>
          </a:stretch>
        </p:blipFill>
        <p:spPr>
          <a:xfrm>
            <a:off x="1637818" y="250403"/>
            <a:ext cx="8916364" cy="6366841"/>
          </a:xfrm>
          <a:prstGeom prst="rect">
            <a:avLst/>
          </a:prstGeom>
        </p:spPr>
      </p:pic>
    </p:spTree>
    <p:extLst>
      <p:ext uri="{BB962C8B-B14F-4D97-AF65-F5344CB8AC3E}">
        <p14:creationId xmlns:p14="http://schemas.microsoft.com/office/powerpoint/2010/main" val="3852182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1DCF525E-9D0B-A37F-FC04-12BB60F1F4D3}"/>
              </a:ext>
            </a:extLst>
          </p:cNvPr>
          <p:cNvPicPr>
            <a:picLocks noChangeAspect="1"/>
          </p:cNvPicPr>
          <p:nvPr/>
        </p:nvPicPr>
        <p:blipFill rotWithShape="1">
          <a:blip r:embed="rId2"/>
          <a:srcRect l="35278" r="5558" b="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9C285-0301-24E3-FBA8-D1F77B8C2924}"/>
              </a:ext>
            </a:extLst>
          </p:cNvPr>
          <p:cNvSpPr>
            <a:spLocks noGrp="1"/>
          </p:cNvSpPr>
          <p:nvPr>
            <p:ph type="title"/>
          </p:nvPr>
        </p:nvSpPr>
        <p:spPr>
          <a:xfrm>
            <a:off x="6115317" y="405685"/>
            <a:ext cx="5464968" cy="1559301"/>
          </a:xfrm>
        </p:spPr>
        <p:txBody>
          <a:bodyPr>
            <a:normAutofit/>
          </a:bodyPr>
          <a:lstStyle/>
          <a:p>
            <a:r>
              <a:rPr lang="en-US" sz="4000">
                <a:cs typeface="Calibri Light"/>
              </a:rPr>
              <a:t>What made Google Chrome so popular?</a:t>
            </a:r>
            <a:endParaRPr lang="en-US" sz="4000"/>
          </a:p>
        </p:txBody>
      </p:sp>
      <p:sp>
        <p:nvSpPr>
          <p:cNvPr id="3" name="Content Placeholder 2">
            <a:extLst>
              <a:ext uri="{FF2B5EF4-FFF2-40B4-BE49-F238E27FC236}">
                <a16:creationId xmlns:a16="http://schemas.microsoft.com/office/drawing/2014/main" id="{8BDB2EC0-4989-3C44-6A5C-6B96A2299D7D}"/>
              </a:ext>
            </a:extLst>
          </p:cNvPr>
          <p:cNvSpPr>
            <a:spLocks noGrp="1"/>
          </p:cNvSpPr>
          <p:nvPr>
            <p:ph idx="1"/>
          </p:nvPr>
        </p:nvSpPr>
        <p:spPr>
          <a:xfrm>
            <a:off x="6115317" y="2743200"/>
            <a:ext cx="5247340" cy="3496878"/>
          </a:xfrm>
        </p:spPr>
        <p:txBody>
          <a:bodyPr vert="horz" lIns="91440" tIns="45720" rIns="91440" bIns="45720" rtlCol="0" anchor="ctr">
            <a:normAutofit/>
          </a:bodyPr>
          <a:lstStyle/>
          <a:p>
            <a:r>
              <a:rPr lang="en-US" sz="1700">
                <a:cs typeface="Calibri"/>
              </a:rPr>
              <a:t>Google Chrome was initially very popular for people working in the tech space on launch, e.g. Software Developers</a:t>
            </a:r>
          </a:p>
          <a:p>
            <a:r>
              <a:rPr lang="en-US" sz="1700">
                <a:cs typeface="Calibri"/>
              </a:rPr>
              <a:t>This is the case because of a few factors:</a:t>
            </a:r>
          </a:p>
          <a:p>
            <a:pPr lvl="1">
              <a:buFont typeface="Courier New" panose="020B0604020202020204" pitchFamily="34" charset="0"/>
              <a:buChar char="o"/>
            </a:pPr>
            <a:r>
              <a:rPr lang="en-US" sz="1700">
                <a:cs typeface="Calibri"/>
              </a:rPr>
              <a:t>The minimalist UI – search and address bar in one (we take for granted now)</a:t>
            </a:r>
          </a:p>
          <a:p>
            <a:pPr lvl="1">
              <a:buFont typeface="Courier New" panose="020B0604020202020204" pitchFamily="34" charset="0"/>
              <a:buChar char="o"/>
            </a:pPr>
            <a:r>
              <a:rPr lang="en-US" sz="1700">
                <a:cs typeface="Calibri"/>
              </a:rPr>
              <a:t>JavaScript Performance thanks to the V8 JavaScript Engine – It was FAST</a:t>
            </a:r>
          </a:p>
          <a:p>
            <a:pPr lvl="1">
              <a:buFont typeface="Courier New" panose="020B0604020202020204" pitchFamily="34" charset="0"/>
              <a:buChar char="o"/>
            </a:pPr>
            <a:r>
              <a:rPr lang="en-US" sz="1700">
                <a:cs typeface="Calibri"/>
              </a:rPr>
              <a:t>WebGL Support</a:t>
            </a:r>
          </a:p>
          <a:p>
            <a:pPr lvl="1">
              <a:buFont typeface="Courier New" panose="020B0604020202020204" pitchFamily="34" charset="0"/>
              <a:buChar char="o"/>
            </a:pPr>
            <a:r>
              <a:rPr lang="en-US" sz="1700">
                <a:cs typeface="Calibri"/>
              </a:rPr>
              <a:t>Chrome Web Store</a:t>
            </a:r>
          </a:p>
          <a:p>
            <a:pPr lvl="1">
              <a:buFont typeface="Courier New" panose="020B0604020202020204" pitchFamily="34" charset="0"/>
              <a:buChar char="o"/>
            </a:pPr>
            <a:r>
              <a:rPr lang="en-US" sz="1700">
                <a:cs typeface="Calibri"/>
              </a:rPr>
              <a:t>Rapid Releases allowing adoption of new standards first</a:t>
            </a:r>
          </a:p>
        </p:txBody>
      </p:sp>
    </p:spTree>
    <p:extLst>
      <p:ext uri="{BB962C8B-B14F-4D97-AF65-F5344CB8AC3E}">
        <p14:creationId xmlns:p14="http://schemas.microsoft.com/office/powerpoint/2010/main" val="2588291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10CC0E7-05ED-7A7F-A914-7C0B27D64DB2}"/>
              </a:ext>
            </a:extLst>
          </p:cNvPr>
          <p:cNvSpPr>
            <a:spLocks noGrp="1"/>
          </p:cNvSpPr>
          <p:nvPr>
            <p:ph type="title"/>
          </p:nvPr>
        </p:nvSpPr>
        <p:spPr>
          <a:xfrm>
            <a:off x="479394" y="1070800"/>
            <a:ext cx="3544220" cy="2178240"/>
          </a:xfrm>
        </p:spPr>
        <p:txBody>
          <a:bodyPr>
            <a:normAutofit fontScale="90000"/>
          </a:bodyPr>
          <a:lstStyle/>
          <a:p>
            <a:pPr algn="r"/>
            <a:r>
              <a:rPr lang="en-US" sz="8000">
                <a:cs typeface="Calibri Light"/>
              </a:rPr>
              <a:t>The V8 Engine</a:t>
            </a:r>
            <a:endParaRPr lang="en-US" sz="80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7574A33-166F-9F18-AD42-387BEC2269E0}"/>
              </a:ext>
            </a:extLst>
          </p:cNvPr>
          <p:cNvGraphicFramePr>
            <a:graphicFrameLocks noGrp="1"/>
          </p:cNvGraphicFramePr>
          <p:nvPr>
            <p:ph idx="1"/>
            <p:extLst>
              <p:ext uri="{D42A27DB-BD31-4B8C-83A1-F6EECF244321}">
                <p14:modId xmlns:p14="http://schemas.microsoft.com/office/powerpoint/2010/main" val="412557574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descr="undefined">
            <a:extLst>
              <a:ext uri="{FF2B5EF4-FFF2-40B4-BE49-F238E27FC236}">
                <a16:creationId xmlns:a16="http://schemas.microsoft.com/office/drawing/2014/main" id="{FE3E8B36-FFC9-B2F6-A85F-696B01E89BB3}"/>
              </a:ext>
            </a:extLst>
          </p:cNvPr>
          <p:cNvPicPr>
            <a:picLocks noChangeAspect="1"/>
          </p:cNvPicPr>
          <p:nvPr/>
        </p:nvPicPr>
        <p:blipFill>
          <a:blip r:embed="rId7"/>
          <a:stretch>
            <a:fillRect/>
          </a:stretch>
        </p:blipFill>
        <p:spPr>
          <a:xfrm>
            <a:off x="1280932" y="3803248"/>
            <a:ext cx="2743200" cy="2743200"/>
          </a:xfrm>
          <a:prstGeom prst="rect">
            <a:avLst/>
          </a:prstGeom>
        </p:spPr>
      </p:pic>
    </p:spTree>
    <p:extLst>
      <p:ext uri="{BB962C8B-B14F-4D97-AF65-F5344CB8AC3E}">
        <p14:creationId xmlns:p14="http://schemas.microsoft.com/office/powerpoint/2010/main" val="4037267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defined">
            <a:extLst>
              <a:ext uri="{FF2B5EF4-FFF2-40B4-BE49-F238E27FC236}">
                <a16:creationId xmlns:a16="http://schemas.microsoft.com/office/drawing/2014/main" id="{B9A9CD22-8E58-9F45-AD6A-1E26E027C990}"/>
              </a:ext>
            </a:extLst>
          </p:cNvPr>
          <p:cNvPicPr>
            <a:picLocks noChangeAspect="1"/>
          </p:cNvPicPr>
          <p:nvPr/>
        </p:nvPicPr>
        <p:blipFill>
          <a:blip r:embed="rId2"/>
          <a:stretch>
            <a:fillRect/>
          </a:stretch>
        </p:blipFill>
        <p:spPr>
          <a:xfrm>
            <a:off x="1319514" y="2057400"/>
            <a:ext cx="2743200" cy="2743200"/>
          </a:xfrm>
          <a:prstGeom prst="rect">
            <a:avLst/>
          </a:prstGeom>
        </p:spPr>
      </p:pic>
      <p:sp>
        <p:nvSpPr>
          <p:cNvPr id="6" name="Arrow: Right 5">
            <a:extLst>
              <a:ext uri="{FF2B5EF4-FFF2-40B4-BE49-F238E27FC236}">
                <a16:creationId xmlns:a16="http://schemas.microsoft.com/office/drawing/2014/main" id="{8DFD16F7-970F-EA70-D2DF-2441E5746AF7}"/>
              </a:ext>
            </a:extLst>
          </p:cNvPr>
          <p:cNvSpPr/>
          <p:nvPr/>
        </p:nvSpPr>
        <p:spPr>
          <a:xfrm>
            <a:off x="4118657" y="2546430"/>
            <a:ext cx="3896810" cy="2006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ile:Node.js logo.svg - Wikipedia">
            <a:extLst>
              <a:ext uri="{FF2B5EF4-FFF2-40B4-BE49-F238E27FC236}">
                <a16:creationId xmlns:a16="http://schemas.microsoft.com/office/drawing/2014/main" id="{2CC440B8-4C9F-A506-91A6-B59945256583}"/>
              </a:ext>
            </a:extLst>
          </p:cNvPr>
          <p:cNvPicPr>
            <a:picLocks noChangeAspect="1"/>
          </p:cNvPicPr>
          <p:nvPr/>
        </p:nvPicPr>
        <p:blipFill>
          <a:blip r:embed="rId3"/>
          <a:stretch>
            <a:fillRect/>
          </a:stretch>
        </p:blipFill>
        <p:spPr>
          <a:xfrm>
            <a:off x="8727311" y="2599684"/>
            <a:ext cx="2743200" cy="1677924"/>
          </a:xfrm>
          <a:prstGeom prst="rect">
            <a:avLst/>
          </a:prstGeom>
        </p:spPr>
      </p:pic>
      <p:sp>
        <p:nvSpPr>
          <p:cNvPr id="8" name="TextBox 7">
            <a:extLst>
              <a:ext uri="{FF2B5EF4-FFF2-40B4-BE49-F238E27FC236}">
                <a16:creationId xmlns:a16="http://schemas.microsoft.com/office/drawing/2014/main" id="{1B643F59-6E1A-2E16-FA76-872B8A2F5CCE}"/>
              </a:ext>
            </a:extLst>
          </p:cNvPr>
          <p:cNvSpPr txBox="1"/>
          <p:nvPr/>
        </p:nvSpPr>
        <p:spPr>
          <a:xfrm>
            <a:off x="1411350" y="5281009"/>
            <a:ext cx="92993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V8 Engine enabled the creation of Node.js in 2009.</a:t>
            </a:r>
          </a:p>
          <a:p>
            <a:pPr marL="285750" indent="-285750">
              <a:buFont typeface="Arial"/>
              <a:buChar char="•"/>
            </a:pPr>
            <a:r>
              <a:rPr lang="en-US">
                <a:cs typeface="Calibri"/>
              </a:rPr>
              <a:t>This changed web development on both the front and backend forever (personal opinion ☺ )</a:t>
            </a:r>
          </a:p>
          <a:p>
            <a:pPr marL="285750" indent="-285750">
              <a:buFont typeface="Arial"/>
              <a:buChar char="•"/>
            </a:pPr>
            <a:r>
              <a:rPr lang="en-US">
                <a:cs typeface="Calibri"/>
              </a:rPr>
              <a:t>Node JS is my preferred way to create APIs and we'll cover in Web Development II</a:t>
            </a:r>
          </a:p>
        </p:txBody>
      </p:sp>
    </p:spTree>
    <p:extLst>
      <p:ext uri="{BB962C8B-B14F-4D97-AF65-F5344CB8AC3E}">
        <p14:creationId xmlns:p14="http://schemas.microsoft.com/office/powerpoint/2010/main" val="1084332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8AB5B-1140-414D-A11D-A8BD2947EF0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Chromium</a:t>
            </a:r>
          </a:p>
        </p:txBody>
      </p:sp>
      <p:pic>
        <p:nvPicPr>
          <p:cNvPr id="4" name="Picture 3" descr="A screenshot of a computer&#10;&#10;Description automatically generated">
            <a:extLst>
              <a:ext uri="{FF2B5EF4-FFF2-40B4-BE49-F238E27FC236}">
                <a16:creationId xmlns:a16="http://schemas.microsoft.com/office/drawing/2014/main" id="{EE973CB2-4C6E-9227-A2D1-D9F37EAD6DDD}"/>
              </a:ext>
            </a:extLst>
          </p:cNvPr>
          <p:cNvPicPr>
            <a:picLocks noChangeAspect="1"/>
          </p:cNvPicPr>
          <p:nvPr/>
        </p:nvPicPr>
        <p:blipFill>
          <a:blip r:embed="rId2"/>
          <a:stretch>
            <a:fillRect/>
          </a:stretch>
        </p:blipFill>
        <p:spPr>
          <a:xfrm>
            <a:off x="3050465" y="363161"/>
            <a:ext cx="8717207" cy="5968681"/>
          </a:xfrm>
          <a:prstGeom prst="rect">
            <a:avLst/>
          </a:prstGeom>
        </p:spPr>
      </p:pic>
    </p:spTree>
    <p:extLst>
      <p:ext uri="{BB962C8B-B14F-4D97-AF65-F5344CB8AC3E}">
        <p14:creationId xmlns:p14="http://schemas.microsoft.com/office/powerpoint/2010/main" val="447170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C7E5B98-DF96-1E90-A1D3-F80FEBDB73B9}"/>
              </a:ext>
            </a:extLst>
          </p:cNvPr>
          <p:cNvPicPr>
            <a:picLocks noChangeAspect="1"/>
          </p:cNvPicPr>
          <p:nvPr/>
        </p:nvPicPr>
        <p:blipFill>
          <a:blip r:embed="rId2"/>
          <a:stretch>
            <a:fillRect/>
          </a:stretch>
        </p:blipFill>
        <p:spPr>
          <a:xfrm>
            <a:off x="4929145" y="0"/>
            <a:ext cx="7123425" cy="6858000"/>
          </a:xfrm>
          <a:prstGeom prst="rect">
            <a:avLst/>
          </a:prstGeom>
        </p:spPr>
      </p:pic>
      <p:sp>
        <p:nvSpPr>
          <p:cNvPr id="5" name="TextBox 4">
            <a:extLst>
              <a:ext uri="{FF2B5EF4-FFF2-40B4-BE49-F238E27FC236}">
                <a16:creationId xmlns:a16="http://schemas.microsoft.com/office/drawing/2014/main" id="{D08E2F4F-BD1A-8193-2CCC-7BB97A8186F2}"/>
              </a:ext>
            </a:extLst>
          </p:cNvPr>
          <p:cNvSpPr txBox="1"/>
          <p:nvPr/>
        </p:nvSpPr>
        <p:spPr>
          <a:xfrm>
            <a:off x="880753" y="1642753"/>
            <a:ext cx="31469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Browsers Based on Chromium</a:t>
            </a:r>
            <a:endParaRPr lang="en-US"/>
          </a:p>
        </p:txBody>
      </p:sp>
      <p:pic>
        <p:nvPicPr>
          <p:cNvPr id="6" name="Picture 5" descr="undefined">
            <a:extLst>
              <a:ext uri="{FF2B5EF4-FFF2-40B4-BE49-F238E27FC236}">
                <a16:creationId xmlns:a16="http://schemas.microsoft.com/office/drawing/2014/main" id="{5CC8D522-084E-0382-DC78-39D3376EDABE}"/>
              </a:ext>
            </a:extLst>
          </p:cNvPr>
          <p:cNvPicPr>
            <a:picLocks noChangeAspect="1"/>
          </p:cNvPicPr>
          <p:nvPr/>
        </p:nvPicPr>
        <p:blipFill>
          <a:blip r:embed="rId3"/>
          <a:stretch>
            <a:fillRect/>
          </a:stretch>
        </p:blipFill>
        <p:spPr>
          <a:xfrm>
            <a:off x="973777" y="2265218"/>
            <a:ext cx="2743200" cy="2743200"/>
          </a:xfrm>
          <a:prstGeom prst="rect">
            <a:avLst/>
          </a:prstGeom>
        </p:spPr>
      </p:pic>
    </p:spTree>
    <p:extLst>
      <p:ext uri="{BB962C8B-B14F-4D97-AF65-F5344CB8AC3E}">
        <p14:creationId xmlns:p14="http://schemas.microsoft.com/office/powerpoint/2010/main" val="401510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3CF2-2D60-FC31-CCC6-6C628DF71209}"/>
              </a:ext>
            </a:extLst>
          </p:cNvPr>
          <p:cNvSpPr>
            <a:spLocks noGrp="1"/>
          </p:cNvSpPr>
          <p:nvPr>
            <p:ph type="title"/>
          </p:nvPr>
        </p:nvSpPr>
        <p:spPr>
          <a:xfrm>
            <a:off x="481013" y="3752849"/>
            <a:ext cx="3290887" cy="2452687"/>
          </a:xfrm>
        </p:spPr>
        <p:txBody>
          <a:bodyPr anchor="ctr">
            <a:normAutofit/>
          </a:bodyPr>
          <a:lstStyle/>
          <a:p>
            <a:r>
              <a:rPr lang="en-US" sz="3600">
                <a:cs typeface="Calibri Light"/>
              </a:rPr>
              <a:t>What is HTML?</a:t>
            </a:r>
            <a:endParaRPr lang="en-US" sz="3600"/>
          </a:p>
        </p:txBody>
      </p:sp>
      <p:pic>
        <p:nvPicPr>
          <p:cNvPr id="4" name="Picture 3" descr="A screenshot of a computer&#10;&#10;Description automatically generated">
            <a:extLst>
              <a:ext uri="{FF2B5EF4-FFF2-40B4-BE49-F238E27FC236}">
                <a16:creationId xmlns:a16="http://schemas.microsoft.com/office/drawing/2014/main" id="{860527E2-53B6-316E-2260-E4C2B3692F62}"/>
              </a:ext>
            </a:extLst>
          </p:cNvPr>
          <p:cNvPicPr>
            <a:picLocks noChangeAspect="1"/>
          </p:cNvPicPr>
          <p:nvPr/>
        </p:nvPicPr>
        <p:blipFill rotWithShape="1">
          <a:blip r:embed="rId2"/>
          <a:srcRect t="21836" b="1442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B269006-A9BD-BAA0-6FCF-8EEBC776A474}"/>
              </a:ext>
            </a:extLst>
          </p:cNvPr>
          <p:cNvSpPr>
            <a:spLocks noGrp="1"/>
          </p:cNvSpPr>
          <p:nvPr>
            <p:ph idx="1"/>
          </p:nvPr>
        </p:nvSpPr>
        <p:spPr>
          <a:xfrm>
            <a:off x="4223982" y="3752850"/>
            <a:ext cx="7485413" cy="2452687"/>
          </a:xfrm>
        </p:spPr>
        <p:txBody>
          <a:bodyPr vert="horz" lIns="91440" tIns="45720" rIns="91440" bIns="45720" rtlCol="0" anchor="ctr">
            <a:normAutofit/>
          </a:bodyPr>
          <a:lstStyle/>
          <a:p>
            <a:r>
              <a:rPr lang="en-US" sz="1800" b="1" i="1">
                <a:ea typeface="+mn-lt"/>
                <a:cs typeface="+mn-lt"/>
              </a:rPr>
              <a:t>HTML</a:t>
            </a:r>
            <a:r>
              <a:rPr lang="en-US" sz="1800" i="1">
                <a:ea typeface="+mn-lt"/>
                <a:cs typeface="+mn-lt"/>
              </a:rPr>
              <a:t> (</a:t>
            </a:r>
            <a:r>
              <a:rPr lang="en-US" sz="1800" i="1" err="1">
                <a:ea typeface="+mn-lt"/>
                <a:cs typeface="+mn-lt"/>
              </a:rPr>
              <a:t>HyperText</a:t>
            </a:r>
            <a:r>
              <a:rPr lang="en-US" sz="1800" i="1">
                <a:ea typeface="+mn-lt"/>
                <a:cs typeface="+mn-lt"/>
              </a:rPr>
              <a:t> Markup Language) is the most basic building block of the Web. It defines the meaning and structure of web content.</a:t>
            </a:r>
            <a:endParaRPr lang="en-US" sz="1800" i="1"/>
          </a:p>
          <a:p>
            <a:pPr lvl="1">
              <a:buFont typeface="Courier New" panose="020B0604020202020204" pitchFamily="34" charset="0"/>
              <a:buChar char="o"/>
            </a:pPr>
            <a:r>
              <a:rPr lang="en-US" sz="1800">
                <a:ea typeface="+mn-lt"/>
                <a:cs typeface="+mn-lt"/>
                <a:hlinkClick r:id="rId3"/>
              </a:rPr>
              <a:t>https://developer.mozilla.org/en-US/docs/Web/HTML</a:t>
            </a:r>
            <a:r>
              <a:rPr lang="en-US" sz="1800">
                <a:ea typeface="+mn-lt"/>
                <a:cs typeface="+mn-lt"/>
              </a:rPr>
              <a:t> </a:t>
            </a:r>
            <a:endParaRPr lang="en-US" sz="1800">
              <a:cs typeface="Calibri"/>
            </a:endParaRPr>
          </a:p>
          <a:p>
            <a:pPr marL="0" indent="0">
              <a:buNone/>
            </a:pPr>
            <a:endParaRPr lang="en-US" sz="1800">
              <a:cs typeface="Calibri"/>
            </a:endParaRPr>
          </a:p>
          <a:p>
            <a:pPr marL="0" indent="0">
              <a:buNone/>
            </a:pPr>
            <a:endParaRPr lang="en-US" sz="1800">
              <a:cs typeface="Calibri"/>
            </a:endParaRPr>
          </a:p>
        </p:txBody>
      </p:sp>
    </p:spTree>
    <p:extLst>
      <p:ext uri="{BB962C8B-B14F-4D97-AF65-F5344CB8AC3E}">
        <p14:creationId xmlns:p14="http://schemas.microsoft.com/office/powerpoint/2010/main" val="3881842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9A847-E5E9-B536-0394-B6FAA824C69E}"/>
              </a:ext>
            </a:extLst>
          </p:cNvPr>
          <p:cNvSpPr>
            <a:spLocks noGrp="1"/>
          </p:cNvSpPr>
          <p:nvPr>
            <p:ph type="title"/>
          </p:nvPr>
        </p:nvSpPr>
        <p:spPr>
          <a:xfrm>
            <a:off x="838201" y="365125"/>
            <a:ext cx="5251316" cy="1807305"/>
          </a:xfrm>
        </p:spPr>
        <p:txBody>
          <a:bodyPr>
            <a:normAutofit/>
          </a:bodyPr>
          <a:lstStyle/>
          <a:p>
            <a:r>
              <a:rPr lang="en-US">
                <a:cs typeface="Calibri Light"/>
              </a:rPr>
              <a:t>Is that every browser?</a:t>
            </a:r>
            <a:endParaRPr lang="en-US"/>
          </a:p>
        </p:txBody>
      </p:sp>
      <p:sp>
        <p:nvSpPr>
          <p:cNvPr id="23" name="Content Placeholder 2">
            <a:extLst>
              <a:ext uri="{FF2B5EF4-FFF2-40B4-BE49-F238E27FC236}">
                <a16:creationId xmlns:a16="http://schemas.microsoft.com/office/drawing/2014/main" id="{52F29A00-7BD7-5E62-CA04-145D8121C98F}"/>
              </a:ext>
            </a:extLst>
          </p:cNvPr>
          <p:cNvSpPr>
            <a:spLocks noGrp="1"/>
          </p:cNvSpPr>
          <p:nvPr>
            <p:ph idx="1"/>
          </p:nvPr>
        </p:nvSpPr>
        <p:spPr>
          <a:xfrm>
            <a:off x="838200" y="2333297"/>
            <a:ext cx="4619621" cy="3843666"/>
          </a:xfrm>
        </p:spPr>
        <p:txBody>
          <a:bodyPr vert="horz" lIns="91440" tIns="45720" rIns="91440" bIns="45720" rtlCol="0" anchor="t">
            <a:normAutofit/>
          </a:bodyPr>
          <a:lstStyle/>
          <a:p>
            <a:r>
              <a:rPr lang="en-US" sz="2000">
                <a:cs typeface="Calibri"/>
              </a:rPr>
              <a:t>No, browsers such as Firefox and Safari are not Chromium Based</a:t>
            </a:r>
          </a:p>
          <a:p>
            <a:r>
              <a:rPr lang="en-US" sz="2000">
                <a:ea typeface="+mn-lt"/>
                <a:cs typeface="+mn-lt"/>
              </a:rPr>
              <a:t>Firefox runs on the Quantum browser engine built specifically for Firefox</a:t>
            </a:r>
          </a:p>
          <a:p>
            <a:r>
              <a:rPr lang="en-US" sz="2000">
                <a:cs typeface="Calibri"/>
              </a:rPr>
              <a:t>Safari runs on </a:t>
            </a:r>
            <a:r>
              <a:rPr lang="en-US" sz="2000" err="1">
                <a:cs typeface="Calibri"/>
              </a:rPr>
              <a:t>WebKit</a:t>
            </a:r>
          </a:p>
        </p:txBody>
      </p:sp>
      <p:pic>
        <p:nvPicPr>
          <p:cNvPr id="24" name="Picture 23" descr="Technological background">
            <a:extLst>
              <a:ext uri="{FF2B5EF4-FFF2-40B4-BE49-F238E27FC236}">
                <a16:creationId xmlns:a16="http://schemas.microsoft.com/office/drawing/2014/main" id="{395521E3-5D62-E34E-980D-33D13DC56CFB}"/>
              </a:ext>
            </a:extLst>
          </p:cNvPr>
          <p:cNvPicPr>
            <a:picLocks noChangeAspect="1"/>
          </p:cNvPicPr>
          <p:nvPr/>
        </p:nvPicPr>
        <p:blipFill rotWithShape="1">
          <a:blip r:embed="rId2"/>
          <a:srcRect l="14175" r="27872"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832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7D57A-C00B-6733-779F-34E614CFAAF3}"/>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Browsers are now a development tool</a:t>
            </a:r>
          </a:p>
        </p:txBody>
      </p:sp>
      <p:pic>
        <p:nvPicPr>
          <p:cNvPr id="4" name="Picture 3" descr="A screenshot of a computer&#10;&#10;Description automatically generated">
            <a:extLst>
              <a:ext uri="{FF2B5EF4-FFF2-40B4-BE49-F238E27FC236}">
                <a16:creationId xmlns:a16="http://schemas.microsoft.com/office/drawing/2014/main" id="{C8CF9164-212E-4744-2C91-EA5CD72EFC04}"/>
              </a:ext>
            </a:extLst>
          </p:cNvPr>
          <p:cNvPicPr>
            <a:picLocks noChangeAspect="1"/>
          </p:cNvPicPr>
          <p:nvPr/>
        </p:nvPicPr>
        <p:blipFill rotWithShape="1">
          <a:blip r:embed="rId2"/>
          <a:srcRect b="1510"/>
          <a:stretch/>
        </p:blipFill>
        <p:spPr>
          <a:xfrm>
            <a:off x="20" y="-39"/>
            <a:ext cx="12191980" cy="4172740"/>
          </a:xfrm>
          <a:prstGeom prst="rect">
            <a:avLst/>
          </a:prstGeom>
        </p:spPr>
      </p:pic>
      <p:cxnSp>
        <p:nvCxnSpPr>
          <p:cNvPr id="21" name="Straight Connector 20">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003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923BF099-6CA5-3107-4E6E-097EC3E941CB}"/>
              </a:ext>
            </a:extLst>
          </p:cNvPr>
          <p:cNvPicPr>
            <a:picLocks noChangeAspect="1"/>
          </p:cNvPicPr>
          <p:nvPr/>
        </p:nvPicPr>
        <p:blipFill rotWithShape="1">
          <a:blip r:embed="rId2">
            <a:alphaModFix amt="50000"/>
          </a:blip>
          <a:srcRect t="759" b="9241"/>
          <a:stretch/>
        </p:blipFill>
        <p:spPr>
          <a:xfrm>
            <a:off x="20" y="1"/>
            <a:ext cx="12191980" cy="6857999"/>
          </a:xfrm>
          <a:prstGeom prst="rect">
            <a:avLst/>
          </a:prstGeom>
        </p:spPr>
      </p:pic>
      <p:sp>
        <p:nvSpPr>
          <p:cNvPr id="2" name="Title 1">
            <a:extLst>
              <a:ext uri="{FF2B5EF4-FFF2-40B4-BE49-F238E27FC236}">
                <a16:creationId xmlns:a16="http://schemas.microsoft.com/office/drawing/2014/main" id="{7D9B28FF-E8ED-FF2E-D659-5CB832980D8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Developer Tools</a:t>
            </a:r>
          </a:p>
        </p:txBody>
      </p:sp>
    </p:spTree>
    <p:extLst>
      <p:ext uri="{BB962C8B-B14F-4D97-AF65-F5344CB8AC3E}">
        <p14:creationId xmlns:p14="http://schemas.microsoft.com/office/powerpoint/2010/main" val="325281577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627C6F9-4502-E2A4-81B2-CE471E6F3E60}"/>
              </a:ext>
            </a:extLst>
          </p:cNvPr>
          <p:cNvPicPr>
            <a:picLocks noChangeAspect="1"/>
          </p:cNvPicPr>
          <p:nvPr/>
        </p:nvPicPr>
        <p:blipFill>
          <a:blip r:embed="rId2"/>
          <a:stretch>
            <a:fillRect/>
          </a:stretch>
        </p:blipFill>
        <p:spPr>
          <a:xfrm>
            <a:off x="1691054" y="0"/>
            <a:ext cx="8809892" cy="6858000"/>
          </a:xfrm>
          <a:prstGeom prst="rect">
            <a:avLst/>
          </a:prstGeom>
        </p:spPr>
      </p:pic>
    </p:spTree>
    <p:extLst>
      <p:ext uri="{BB962C8B-B14F-4D97-AF65-F5344CB8AC3E}">
        <p14:creationId xmlns:p14="http://schemas.microsoft.com/office/powerpoint/2010/main" val="23688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lectronic circuit board">
            <a:extLst>
              <a:ext uri="{FF2B5EF4-FFF2-40B4-BE49-F238E27FC236}">
                <a16:creationId xmlns:a16="http://schemas.microsoft.com/office/drawing/2014/main" id="{30D669A9-4F3F-5297-80B1-1EE438F2759A}"/>
              </a:ext>
            </a:extLst>
          </p:cNvPr>
          <p:cNvPicPr>
            <a:picLocks noChangeAspect="1"/>
          </p:cNvPicPr>
          <p:nvPr/>
        </p:nvPicPr>
        <p:blipFill rotWithShape="1">
          <a:blip r:embed="rId2">
            <a:alphaModFix amt="50000"/>
          </a:blip>
          <a:srcRect t="15605"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id="{9DFCE4C6-E067-5991-4C3D-A8A9ADB9B4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Dev Tools Demo</a:t>
            </a:r>
          </a:p>
        </p:txBody>
      </p:sp>
    </p:spTree>
    <p:extLst>
      <p:ext uri="{BB962C8B-B14F-4D97-AF65-F5344CB8AC3E}">
        <p14:creationId xmlns:p14="http://schemas.microsoft.com/office/powerpoint/2010/main" val="111091376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DB1D61-3099-D1BE-681E-5B9544DFFAFF}"/>
              </a:ext>
            </a:extLst>
          </p:cNvPr>
          <p:cNvSpPr txBox="1"/>
          <p:nvPr/>
        </p:nvSpPr>
        <p:spPr>
          <a:xfrm>
            <a:off x="3463807" y="6445956"/>
            <a:ext cx="57159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2"/>
              </a:rPr>
              <a:t>https://developer.chrome.com/docs/devtools</a:t>
            </a:r>
            <a:r>
              <a:rPr lang="en-US"/>
              <a:t> </a:t>
            </a:r>
          </a:p>
        </p:txBody>
      </p:sp>
      <p:pic>
        <p:nvPicPr>
          <p:cNvPr id="5" name="Picture 4">
            <a:extLst>
              <a:ext uri="{FF2B5EF4-FFF2-40B4-BE49-F238E27FC236}">
                <a16:creationId xmlns:a16="http://schemas.microsoft.com/office/drawing/2014/main" id="{C59E2C58-5D28-6332-42D2-E8019387262E}"/>
              </a:ext>
            </a:extLst>
          </p:cNvPr>
          <p:cNvPicPr>
            <a:picLocks noChangeAspect="1"/>
          </p:cNvPicPr>
          <p:nvPr/>
        </p:nvPicPr>
        <p:blipFill>
          <a:blip r:embed="rId3"/>
          <a:stretch>
            <a:fillRect/>
          </a:stretch>
        </p:blipFill>
        <p:spPr>
          <a:xfrm>
            <a:off x="442148" y="-3949"/>
            <a:ext cx="10987852" cy="6056862"/>
          </a:xfrm>
          <a:prstGeom prst="rect">
            <a:avLst/>
          </a:prstGeom>
        </p:spPr>
      </p:pic>
    </p:spTree>
    <p:extLst>
      <p:ext uri="{BB962C8B-B14F-4D97-AF65-F5344CB8AC3E}">
        <p14:creationId xmlns:p14="http://schemas.microsoft.com/office/powerpoint/2010/main" val="228837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Inspect option in a drop-down menu in Chrome.">
            <a:extLst>
              <a:ext uri="{FF2B5EF4-FFF2-40B4-BE49-F238E27FC236}">
                <a16:creationId xmlns:a16="http://schemas.microsoft.com/office/drawing/2014/main" id="{48456962-C34C-71AE-40CB-6C1FD01F28C1}"/>
              </a:ext>
            </a:extLst>
          </p:cNvPr>
          <p:cNvPicPr>
            <a:picLocks noChangeAspect="1"/>
          </p:cNvPicPr>
          <p:nvPr/>
        </p:nvPicPr>
        <p:blipFill>
          <a:blip r:embed="rId2"/>
          <a:stretch>
            <a:fillRect/>
          </a:stretch>
        </p:blipFill>
        <p:spPr>
          <a:xfrm>
            <a:off x="642938" y="1697038"/>
            <a:ext cx="5741988" cy="43465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5449E2A-60A5-9B0F-2846-2D332400E144}"/>
              </a:ext>
            </a:extLst>
          </p:cNvPr>
          <p:cNvPicPr>
            <a:picLocks noChangeAspect="1"/>
          </p:cNvPicPr>
          <p:nvPr/>
        </p:nvPicPr>
        <p:blipFill>
          <a:blip r:embed="rId3"/>
          <a:stretch>
            <a:fillRect/>
          </a:stretch>
        </p:blipFill>
        <p:spPr>
          <a:xfrm>
            <a:off x="6461125" y="1697038"/>
            <a:ext cx="5087938" cy="1009650"/>
          </a:xfrm>
          <a:prstGeom prst="rect">
            <a:avLst/>
          </a:prstGeom>
        </p:spPr>
      </p:pic>
      <p:pic>
        <p:nvPicPr>
          <p:cNvPr id="5" name="Picture 4" descr="The Developer Tools option selected from the three-dot menu.">
            <a:extLst>
              <a:ext uri="{FF2B5EF4-FFF2-40B4-BE49-F238E27FC236}">
                <a16:creationId xmlns:a16="http://schemas.microsoft.com/office/drawing/2014/main" id="{08534D07-DF8A-E42C-8D4C-167877458C1D}"/>
              </a:ext>
            </a:extLst>
          </p:cNvPr>
          <p:cNvPicPr>
            <a:picLocks noChangeAspect="1"/>
          </p:cNvPicPr>
          <p:nvPr/>
        </p:nvPicPr>
        <p:blipFill>
          <a:blip r:embed="rId4"/>
          <a:stretch>
            <a:fillRect/>
          </a:stretch>
        </p:blipFill>
        <p:spPr>
          <a:xfrm>
            <a:off x="6461125" y="2781300"/>
            <a:ext cx="5087938" cy="3263900"/>
          </a:xfrm>
          <a:prstGeom prst="rect">
            <a:avLst/>
          </a:prstGeom>
        </p:spPr>
      </p:pic>
      <p:sp>
        <p:nvSpPr>
          <p:cNvPr id="2" name="Title 1">
            <a:extLst>
              <a:ext uri="{FF2B5EF4-FFF2-40B4-BE49-F238E27FC236}">
                <a16:creationId xmlns:a16="http://schemas.microsoft.com/office/drawing/2014/main" id="{F1E7FBA7-A198-0058-9AE0-FA65B217911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Opening Chrome Dev Tools</a:t>
            </a:r>
          </a:p>
        </p:txBody>
      </p:sp>
    </p:spTree>
    <p:extLst>
      <p:ext uri="{BB962C8B-B14F-4D97-AF65-F5344CB8AC3E}">
        <p14:creationId xmlns:p14="http://schemas.microsoft.com/office/powerpoint/2010/main" val="299724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5FDB-9FB5-826E-AF65-31C1486B09A7}"/>
              </a:ext>
            </a:extLst>
          </p:cNvPr>
          <p:cNvSpPr>
            <a:spLocks noGrp="1"/>
          </p:cNvSpPr>
          <p:nvPr>
            <p:ph type="title"/>
          </p:nvPr>
        </p:nvSpPr>
        <p:spPr/>
        <p:txBody>
          <a:bodyPr/>
          <a:lstStyle/>
          <a:p>
            <a:r>
              <a:rPr lang="en-US">
                <a:cs typeface="Calibri Light"/>
              </a:rPr>
              <a:t>Simulate a Mobile Device</a:t>
            </a:r>
            <a:endParaRPr lang="en-US"/>
          </a:p>
        </p:txBody>
      </p:sp>
      <p:pic>
        <p:nvPicPr>
          <p:cNvPr id="4" name="Content Placeholder 3" descr="The width presets bar.">
            <a:extLst>
              <a:ext uri="{FF2B5EF4-FFF2-40B4-BE49-F238E27FC236}">
                <a16:creationId xmlns:a16="http://schemas.microsoft.com/office/drawing/2014/main" id="{F8ABB5C8-6FB1-820A-17DD-9B9AFC35060D}"/>
              </a:ext>
            </a:extLst>
          </p:cNvPr>
          <p:cNvPicPr>
            <a:picLocks noGrp="1" noChangeAspect="1"/>
          </p:cNvPicPr>
          <p:nvPr>
            <p:ph idx="1"/>
          </p:nvPr>
        </p:nvPicPr>
        <p:blipFill>
          <a:blip r:embed="rId2"/>
          <a:stretch>
            <a:fillRect/>
          </a:stretch>
        </p:blipFill>
        <p:spPr>
          <a:xfrm>
            <a:off x="277374" y="1805433"/>
            <a:ext cx="6024929" cy="4351338"/>
          </a:xfrm>
        </p:spPr>
      </p:pic>
      <p:pic>
        <p:nvPicPr>
          <p:cNvPr id="5" name="Picture 4" descr="A screenshot of a computer&#10;&#10;Description automatically generated">
            <a:extLst>
              <a:ext uri="{FF2B5EF4-FFF2-40B4-BE49-F238E27FC236}">
                <a16:creationId xmlns:a16="http://schemas.microsoft.com/office/drawing/2014/main" id="{44A502A1-C494-C68C-4EB9-01F70EFC0E8C}"/>
              </a:ext>
            </a:extLst>
          </p:cNvPr>
          <p:cNvPicPr>
            <a:picLocks noChangeAspect="1"/>
          </p:cNvPicPr>
          <p:nvPr/>
        </p:nvPicPr>
        <p:blipFill>
          <a:blip r:embed="rId3"/>
          <a:stretch>
            <a:fillRect/>
          </a:stretch>
        </p:blipFill>
        <p:spPr>
          <a:xfrm>
            <a:off x="6712399" y="1759184"/>
            <a:ext cx="5333574" cy="4167483"/>
          </a:xfrm>
          <a:prstGeom prst="rect">
            <a:avLst/>
          </a:prstGeom>
        </p:spPr>
      </p:pic>
    </p:spTree>
    <p:extLst>
      <p:ext uri="{BB962C8B-B14F-4D97-AF65-F5344CB8AC3E}">
        <p14:creationId xmlns:p14="http://schemas.microsoft.com/office/powerpoint/2010/main" val="9388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3329D7-9E43-A83E-2CE6-43F2FF704568}"/>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Override Sensors</a:t>
            </a:r>
          </a:p>
        </p:txBody>
      </p:sp>
      <p:sp>
        <p:nvSpPr>
          <p:cNvPr id="20" name="Rectangle 19">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DA47EBB8-D156-7635-BDB1-C7F5B5E57250}"/>
              </a:ext>
            </a:extLst>
          </p:cNvPr>
          <p:cNvPicPr>
            <a:picLocks noChangeAspect="1"/>
          </p:cNvPicPr>
          <p:nvPr/>
        </p:nvPicPr>
        <p:blipFill>
          <a:blip r:embed="rId2"/>
          <a:stretch>
            <a:fillRect/>
          </a:stretch>
        </p:blipFill>
        <p:spPr>
          <a:xfrm>
            <a:off x="6549942" y="568146"/>
            <a:ext cx="3983247" cy="3057142"/>
          </a:xfrm>
          <a:prstGeom prst="rect">
            <a:avLst/>
          </a:prstGeom>
        </p:spPr>
      </p:pic>
      <p:sp>
        <p:nvSpPr>
          <p:cNvPr id="22" name="Rectangle 21">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rientation">
            <a:extLst>
              <a:ext uri="{FF2B5EF4-FFF2-40B4-BE49-F238E27FC236}">
                <a16:creationId xmlns:a16="http://schemas.microsoft.com/office/drawing/2014/main" id="{A4612812-29AC-F05C-703B-5D4DDB34A11F}"/>
              </a:ext>
            </a:extLst>
          </p:cNvPr>
          <p:cNvPicPr>
            <a:picLocks noChangeAspect="1"/>
          </p:cNvPicPr>
          <p:nvPr/>
        </p:nvPicPr>
        <p:blipFill>
          <a:blip r:embed="rId3"/>
          <a:stretch>
            <a:fillRect/>
          </a:stretch>
        </p:blipFill>
        <p:spPr>
          <a:xfrm>
            <a:off x="3970706" y="3291528"/>
            <a:ext cx="4692661" cy="3949531"/>
          </a:xfrm>
          <a:prstGeom prst="rect">
            <a:avLst/>
          </a:prstGeom>
        </p:spPr>
      </p:pic>
      <p:pic>
        <p:nvPicPr>
          <p:cNvPr id="5" name="Picture 4" descr="Sensors">
            <a:extLst>
              <a:ext uri="{FF2B5EF4-FFF2-40B4-BE49-F238E27FC236}">
                <a16:creationId xmlns:a16="http://schemas.microsoft.com/office/drawing/2014/main" id="{E6FD6D66-DFA5-0CAC-D174-F427BAAC34CB}"/>
              </a:ext>
            </a:extLst>
          </p:cNvPr>
          <p:cNvPicPr>
            <a:picLocks noChangeAspect="1"/>
          </p:cNvPicPr>
          <p:nvPr/>
        </p:nvPicPr>
        <p:blipFill>
          <a:blip r:embed="rId4"/>
          <a:stretch>
            <a:fillRect/>
          </a:stretch>
        </p:blipFill>
        <p:spPr>
          <a:xfrm>
            <a:off x="8542717" y="3524194"/>
            <a:ext cx="3971882" cy="3220791"/>
          </a:xfrm>
          <a:prstGeom prst="rect">
            <a:avLst/>
          </a:prstGeom>
        </p:spPr>
      </p:pic>
    </p:spTree>
    <p:extLst>
      <p:ext uri="{BB962C8B-B14F-4D97-AF65-F5344CB8AC3E}">
        <p14:creationId xmlns:p14="http://schemas.microsoft.com/office/powerpoint/2010/main" val="2978878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0214-C126-D787-CCDE-A8D621D8ABFB}"/>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View and Edit your Page.... Live!</a:t>
            </a:r>
          </a:p>
        </p:txBody>
      </p:sp>
      <p:pic>
        <p:nvPicPr>
          <p:cNvPr id="4" name="Picture 3">
            <a:extLst>
              <a:ext uri="{FF2B5EF4-FFF2-40B4-BE49-F238E27FC236}">
                <a16:creationId xmlns:a16="http://schemas.microsoft.com/office/drawing/2014/main" id="{56BC53DB-1DDD-3F76-8F14-8F129B891AD8}"/>
              </a:ext>
            </a:extLst>
          </p:cNvPr>
          <p:cNvPicPr>
            <a:picLocks noChangeAspect="1"/>
          </p:cNvPicPr>
          <p:nvPr/>
        </p:nvPicPr>
        <p:blipFill rotWithShape="1">
          <a:blip r:embed="rId2"/>
          <a:srcRect t="17739" b="19749"/>
          <a:stretch/>
        </p:blipFill>
        <p:spPr>
          <a:xfrm>
            <a:off x="20" y="-39"/>
            <a:ext cx="12191980" cy="4172740"/>
          </a:xfrm>
          <a:prstGeom prst="rect">
            <a:avLst/>
          </a:prstGeom>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605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B814-4E38-9907-ADC7-949D23B867A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HTML</a:t>
            </a:r>
          </a:p>
        </p:txBody>
      </p:sp>
      <p:pic>
        <p:nvPicPr>
          <p:cNvPr id="4" name="Picture 3" descr="A screen shot of a computer screen&#10;&#10;Description automatically generated">
            <a:extLst>
              <a:ext uri="{FF2B5EF4-FFF2-40B4-BE49-F238E27FC236}">
                <a16:creationId xmlns:a16="http://schemas.microsoft.com/office/drawing/2014/main" id="{A00A8B81-78FE-DDA2-E043-FB2E32FF8C23}"/>
              </a:ext>
            </a:extLst>
          </p:cNvPr>
          <p:cNvPicPr>
            <a:picLocks noChangeAspect="1"/>
          </p:cNvPicPr>
          <p:nvPr/>
        </p:nvPicPr>
        <p:blipFill>
          <a:blip r:embed="rId2"/>
          <a:stretch>
            <a:fillRect/>
          </a:stretch>
        </p:blipFill>
        <p:spPr>
          <a:xfrm>
            <a:off x="4777316" y="1664853"/>
            <a:ext cx="6780700" cy="3525964"/>
          </a:xfrm>
          <a:prstGeom prst="rect">
            <a:avLst/>
          </a:prstGeom>
        </p:spPr>
      </p:pic>
    </p:spTree>
    <p:extLst>
      <p:ext uri="{BB962C8B-B14F-4D97-AF65-F5344CB8AC3E}">
        <p14:creationId xmlns:p14="http://schemas.microsoft.com/office/powerpoint/2010/main" val="422412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6BD141-BDF1-1F32-615C-1CB22C57B47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The Console</a:t>
            </a:r>
          </a:p>
        </p:txBody>
      </p:sp>
      <p:pic>
        <p:nvPicPr>
          <p:cNvPr id="5" name="Picture 4" descr="Messages in the Console.">
            <a:extLst>
              <a:ext uri="{FF2B5EF4-FFF2-40B4-BE49-F238E27FC236}">
                <a16:creationId xmlns:a16="http://schemas.microsoft.com/office/drawing/2014/main" id="{EBB4F910-0429-5AE7-AEAE-D667C19E6E9D}"/>
              </a:ext>
            </a:extLst>
          </p:cNvPr>
          <p:cNvPicPr>
            <a:picLocks noChangeAspect="1"/>
          </p:cNvPicPr>
          <p:nvPr/>
        </p:nvPicPr>
        <p:blipFill>
          <a:blip r:embed="rId2"/>
          <a:stretch>
            <a:fillRect/>
          </a:stretch>
        </p:blipFill>
        <p:spPr>
          <a:xfrm>
            <a:off x="4038600" y="1018235"/>
            <a:ext cx="7188199" cy="4818141"/>
          </a:xfrm>
          <a:prstGeom prst="rect">
            <a:avLst/>
          </a:prstGeom>
        </p:spPr>
      </p:pic>
    </p:spTree>
    <p:extLst>
      <p:ext uri="{BB962C8B-B14F-4D97-AF65-F5344CB8AC3E}">
        <p14:creationId xmlns:p14="http://schemas.microsoft.com/office/powerpoint/2010/main" val="4137376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F9FF58-6754-1510-811A-88E4097DF93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21AD226-CF0F-41A0-D488-E4A24CB57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43200D-38B5-F59D-4EB9-880EB66F1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37411-29A8-7DB8-B7B8-CBE4AD47AE7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The Console</a:t>
            </a:r>
            <a:br>
              <a:rPr lang="en-US" sz="2600">
                <a:solidFill>
                  <a:srgbClr val="FFFFFF"/>
                </a:solidFill>
              </a:rPr>
            </a:br>
            <a:r>
              <a:rPr lang="en-US" sz="2600">
                <a:solidFill>
                  <a:srgbClr val="FFFFFF"/>
                </a:solidFill>
                <a:cs typeface="Calibri Light"/>
              </a:rPr>
              <a:t>Run </a:t>
            </a:r>
            <a:r>
              <a:rPr lang="en-US" sz="2600" err="1">
                <a:solidFill>
                  <a:srgbClr val="FFFFFF"/>
                </a:solidFill>
                <a:cs typeface="Calibri Light"/>
              </a:rPr>
              <a:t>Javascript</a:t>
            </a:r>
            <a:endParaRPr lang="en-US" sz="2600" kern="1200" err="1">
              <a:solidFill>
                <a:srgbClr val="FFFFFF"/>
              </a:solidFill>
              <a:latin typeface="+mj-lt"/>
              <a:cs typeface="Calibri Light"/>
            </a:endParaRPr>
          </a:p>
        </p:txBody>
      </p:sp>
      <p:pic>
        <p:nvPicPr>
          <p:cNvPr id="3" name="Picture 2" descr="The Console.">
            <a:extLst>
              <a:ext uri="{FF2B5EF4-FFF2-40B4-BE49-F238E27FC236}">
                <a16:creationId xmlns:a16="http://schemas.microsoft.com/office/drawing/2014/main" id="{9A5BC3D4-79D7-DA2F-297E-5F2AD0000307}"/>
              </a:ext>
            </a:extLst>
          </p:cNvPr>
          <p:cNvPicPr>
            <a:picLocks noChangeAspect="1"/>
          </p:cNvPicPr>
          <p:nvPr/>
        </p:nvPicPr>
        <p:blipFill>
          <a:blip r:embed="rId2"/>
          <a:stretch>
            <a:fillRect/>
          </a:stretch>
        </p:blipFill>
        <p:spPr>
          <a:xfrm>
            <a:off x="3962400" y="1412935"/>
            <a:ext cx="7663274" cy="4436648"/>
          </a:xfrm>
          <a:prstGeom prst="rect">
            <a:avLst/>
          </a:prstGeom>
        </p:spPr>
      </p:pic>
    </p:spTree>
    <p:extLst>
      <p:ext uri="{BB962C8B-B14F-4D97-AF65-F5344CB8AC3E}">
        <p14:creationId xmlns:p14="http://schemas.microsoft.com/office/powerpoint/2010/main" val="226478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D4F53-40A0-6711-876E-C39650FE23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Debug and Stop Live Javascript</a:t>
            </a:r>
          </a:p>
        </p:txBody>
      </p:sp>
      <p:pic>
        <p:nvPicPr>
          <p:cNvPr id="4" name="Picture 3" descr="DevTools pauses on the line-of-code breakpoint on line 32.">
            <a:extLst>
              <a:ext uri="{FF2B5EF4-FFF2-40B4-BE49-F238E27FC236}">
                <a16:creationId xmlns:a16="http://schemas.microsoft.com/office/drawing/2014/main" id="{DC160CA3-EB5E-33F9-2382-B190E79DA8E0}"/>
              </a:ext>
            </a:extLst>
          </p:cNvPr>
          <p:cNvPicPr>
            <a:picLocks noChangeAspect="1"/>
          </p:cNvPicPr>
          <p:nvPr/>
        </p:nvPicPr>
        <p:blipFill>
          <a:blip r:embed="rId2"/>
          <a:stretch>
            <a:fillRect/>
          </a:stretch>
        </p:blipFill>
        <p:spPr>
          <a:xfrm>
            <a:off x="4069240" y="961812"/>
            <a:ext cx="7126919" cy="4930987"/>
          </a:xfrm>
          <a:prstGeom prst="rect">
            <a:avLst/>
          </a:prstGeom>
        </p:spPr>
      </p:pic>
    </p:spTree>
    <p:extLst>
      <p:ext uri="{BB962C8B-B14F-4D97-AF65-F5344CB8AC3E}">
        <p14:creationId xmlns:p14="http://schemas.microsoft.com/office/powerpoint/2010/main" val="1707625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755EE8-D773-AE74-E219-D1EA69CA576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4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B7CF2-F013-EC2E-5E8D-DE5627B38B5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Inspect Network Activity</a:t>
            </a:r>
          </a:p>
        </p:txBody>
      </p:sp>
      <p:pic>
        <p:nvPicPr>
          <p:cNvPr id="3" name="Picture 2" descr="The Network Log">
            <a:extLst>
              <a:ext uri="{FF2B5EF4-FFF2-40B4-BE49-F238E27FC236}">
                <a16:creationId xmlns:a16="http://schemas.microsoft.com/office/drawing/2014/main" id="{16AE7AEC-D2B9-6886-42EE-24C1BA73463D}"/>
              </a:ext>
            </a:extLst>
          </p:cNvPr>
          <p:cNvPicPr>
            <a:picLocks noChangeAspect="1"/>
          </p:cNvPicPr>
          <p:nvPr/>
        </p:nvPicPr>
        <p:blipFill>
          <a:blip r:embed="rId2"/>
          <a:stretch>
            <a:fillRect/>
          </a:stretch>
        </p:blipFill>
        <p:spPr>
          <a:xfrm>
            <a:off x="4690126" y="961812"/>
            <a:ext cx="5885146" cy="4930987"/>
          </a:xfrm>
          <a:prstGeom prst="rect">
            <a:avLst/>
          </a:prstGeom>
        </p:spPr>
      </p:pic>
    </p:spTree>
    <p:extLst>
      <p:ext uri="{BB962C8B-B14F-4D97-AF65-F5344CB8AC3E}">
        <p14:creationId xmlns:p14="http://schemas.microsoft.com/office/powerpoint/2010/main" val="2595337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4EE6D-13C7-C926-9474-3A0A286EB003}"/>
              </a:ext>
            </a:extLst>
          </p:cNvPr>
          <p:cNvSpPr>
            <a:spLocks noGrp="1"/>
          </p:cNvSpPr>
          <p:nvPr>
            <p:ph type="title"/>
          </p:nvPr>
        </p:nvSpPr>
        <p:spPr>
          <a:xfrm>
            <a:off x="5297762" y="329184"/>
            <a:ext cx="6251110" cy="1783080"/>
          </a:xfrm>
        </p:spPr>
        <p:txBody>
          <a:bodyPr anchor="b">
            <a:normAutofit/>
          </a:bodyPr>
          <a:lstStyle/>
          <a:p>
            <a:r>
              <a:rPr lang="en-US" sz="5400">
                <a:cs typeface="Calibri Light"/>
              </a:rPr>
              <a:t>My website is having issues!</a:t>
            </a:r>
            <a:endParaRPr lang="en-US" sz="5400"/>
          </a:p>
        </p:txBody>
      </p:sp>
      <p:pic>
        <p:nvPicPr>
          <p:cNvPr id="5" name="Picture 4" descr="Sphere of mesh and nodes">
            <a:extLst>
              <a:ext uri="{FF2B5EF4-FFF2-40B4-BE49-F238E27FC236}">
                <a16:creationId xmlns:a16="http://schemas.microsoft.com/office/drawing/2014/main" id="{BDC0F770-0D4F-7130-1B2A-C6EB4457E4AB}"/>
              </a:ext>
            </a:extLst>
          </p:cNvPr>
          <p:cNvPicPr>
            <a:picLocks noChangeAspect="1"/>
          </p:cNvPicPr>
          <p:nvPr/>
        </p:nvPicPr>
        <p:blipFill rotWithShape="1">
          <a:blip r:embed="rId2"/>
          <a:srcRect l="39394" r="9674"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DFCA41-4F9F-8C26-36EF-DAC32E0AF3E8}"/>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a:cs typeface="Calibri" panose="020F0502020204030204"/>
              </a:rPr>
              <a:t>What do you do first?</a:t>
            </a:r>
          </a:p>
          <a:p>
            <a:pPr lvl="1">
              <a:buFont typeface="Courier New" panose="020B0604020202020204" pitchFamily="34" charset="0"/>
              <a:buChar char="o"/>
            </a:pPr>
            <a:r>
              <a:rPr lang="en-US" sz="2200">
                <a:cs typeface="Calibri" panose="020F0502020204030204"/>
              </a:rPr>
              <a:t>Check the dev tools console for errors!</a:t>
            </a:r>
          </a:p>
          <a:p>
            <a:pPr lvl="1">
              <a:buFont typeface="Courier New" panose="020B0604020202020204" pitchFamily="34" charset="0"/>
              <a:buChar char="o"/>
            </a:pPr>
            <a:r>
              <a:rPr lang="en-US" sz="2200">
                <a:cs typeface="Calibri" panose="020F0502020204030204"/>
              </a:rPr>
              <a:t>Check the dev tools network monitor for slow or failed network requests!</a:t>
            </a:r>
          </a:p>
          <a:p>
            <a:r>
              <a:rPr lang="en-US" sz="2200">
                <a:cs typeface="Calibri" panose="020F0502020204030204"/>
              </a:rPr>
              <a:t>You will do this almost EVERY DAY OF YOUR CAREER (if you are developing web apps that is)</a:t>
            </a:r>
          </a:p>
        </p:txBody>
      </p:sp>
    </p:spTree>
    <p:extLst>
      <p:ext uri="{BB962C8B-B14F-4D97-AF65-F5344CB8AC3E}">
        <p14:creationId xmlns:p14="http://schemas.microsoft.com/office/powerpoint/2010/main" val="2269883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95351-FEF4-2F9B-2555-03DEEF7DD41E}"/>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a:solidFill>
                  <a:srgbClr val="FFFFFF"/>
                </a:solidFill>
                <a:latin typeface="+mj-lt"/>
                <a:ea typeface="+mj-ea"/>
                <a:cs typeface="+mj-cs"/>
              </a:rPr>
              <a:t>Where does the content come from?</a:t>
            </a:r>
          </a:p>
        </p:txBody>
      </p:sp>
      <p:sp>
        <p:nvSpPr>
          <p:cNvPr id="1039" name="Rectangle 1038">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355B33-455A-80F6-07BD-E5BE47F09397}"/>
              </a:ext>
            </a:extLst>
          </p:cNvPr>
          <p:cNvSpPr>
            <a:spLocks noGrp="1"/>
          </p:cNvSpPr>
          <p:nvPr>
            <p:ph idx="1"/>
          </p:nvPr>
        </p:nvSpPr>
        <p:spPr>
          <a:xfrm>
            <a:off x="1127208" y="4756265"/>
            <a:ext cx="4393278" cy="1244483"/>
          </a:xfrm>
        </p:spPr>
        <p:txBody>
          <a:bodyPr vert="horz" lIns="91440" tIns="45720" rIns="91440" bIns="45720" rtlCol="0" anchor="t">
            <a:normAutofit/>
          </a:bodyPr>
          <a:lstStyle/>
          <a:p>
            <a:pPr marL="0" indent="0">
              <a:buNone/>
            </a:pPr>
            <a:r>
              <a:rPr lang="en-US" sz="2400" kern="1200">
                <a:solidFill>
                  <a:srgbClr val="FFFFFF"/>
                </a:solidFill>
                <a:latin typeface="+mn-lt"/>
                <a:ea typeface="+mn-ea"/>
                <a:cs typeface="+mn-cs"/>
              </a:rPr>
              <a:t>The browser renders HTML and websites from where?</a:t>
            </a:r>
          </a:p>
        </p:txBody>
      </p:sp>
      <p:sp>
        <p:nvSpPr>
          <p:cNvPr id="1041" name="Oval 1040">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lient–server model - Wikipedia">
            <a:extLst>
              <a:ext uri="{FF2B5EF4-FFF2-40B4-BE49-F238E27FC236}">
                <a16:creationId xmlns:a16="http://schemas.microsoft.com/office/drawing/2014/main" id="{818B2283-4D38-0A79-3E6A-A6F0E99F71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0559" y="2314995"/>
            <a:ext cx="3737164" cy="2242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35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BA7A-D250-82DF-2F3C-28020F3C9F2B}"/>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sz="4000" kern="1200">
                <a:latin typeface="+mj-lt"/>
                <a:ea typeface="+mj-ea"/>
                <a:cs typeface="+mj-cs"/>
              </a:rPr>
              <a:t>Client Server</a:t>
            </a:r>
          </a:p>
        </p:txBody>
      </p:sp>
      <p:pic>
        <p:nvPicPr>
          <p:cNvPr id="14" name="Picture 13">
            <a:extLst>
              <a:ext uri="{FF2B5EF4-FFF2-40B4-BE49-F238E27FC236}">
                <a16:creationId xmlns:a16="http://schemas.microsoft.com/office/drawing/2014/main" id="{71D0571C-9565-2F10-49CD-5811FA5A5BFE}"/>
              </a:ext>
            </a:extLst>
          </p:cNvPr>
          <p:cNvPicPr>
            <a:picLocks noChangeAspect="1"/>
          </p:cNvPicPr>
          <p:nvPr/>
        </p:nvPicPr>
        <p:blipFill rotWithShape="1">
          <a:blip r:embed="rId2"/>
          <a:srcRect l="27080" r="1366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3" name="Content Placeholder 2">
            <a:extLst>
              <a:ext uri="{FF2B5EF4-FFF2-40B4-BE49-F238E27FC236}">
                <a16:creationId xmlns:a16="http://schemas.microsoft.com/office/drawing/2014/main" id="{D8EDA9FD-AB7A-E50C-7382-8A1DF6FEA584}"/>
              </a:ext>
            </a:extLst>
          </p:cNvPr>
          <p:cNvGraphicFramePr>
            <a:graphicFrameLocks noGrp="1"/>
          </p:cNvGraphicFramePr>
          <p:nvPr>
            <p:ph idx="1"/>
            <p:extLst>
              <p:ext uri="{D42A27DB-BD31-4B8C-83A1-F6EECF244321}">
                <p14:modId xmlns:p14="http://schemas.microsoft.com/office/powerpoint/2010/main" val="1113937092"/>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7113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 name="Slide Number"/>
          <p:cNvSpPr txBox="1">
            <a:spLocks noGrp="1"/>
          </p:cNvSpPr>
          <p:nvPr>
            <p:ph type="sldNum" sz="quarter" idx="2"/>
          </p:nvPr>
        </p:nvSpPr>
        <p:spPr>
          <a:xfrm>
            <a:off x="11753210" y="6482971"/>
            <a:ext cx="197746" cy="20079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143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a:t>37</a:t>
            </a:fld>
            <a:endParaRPr/>
          </a:p>
        </p:txBody>
      </p:sp>
      <p:sp>
        <p:nvSpPr>
          <p:cNvPr id="2308" name="Clients and Servers"/>
          <p:cNvSpPr txBox="1">
            <a:spLocks noGrp="1"/>
          </p:cNvSpPr>
          <p:nvPr>
            <p:ph type="title"/>
          </p:nvPr>
        </p:nvSpPr>
        <p:spPr>
          <a:xfrm>
            <a:off x="1139237" y="129940"/>
            <a:ext cx="10515600" cy="1325563"/>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t>Clients and Servers</a:t>
            </a:r>
          </a:p>
        </p:txBody>
      </p:sp>
      <p:sp>
        <p:nvSpPr>
          <p:cNvPr id="2309" name="Client/Server Computing:…"/>
          <p:cNvSpPr txBox="1">
            <a:spLocks noGrp="1"/>
          </p:cNvSpPr>
          <p:nvPr>
            <p:ph type="body" sz="half" idx="1"/>
          </p:nvPr>
        </p:nvSpPr>
        <p:spPr>
          <a:xfrm>
            <a:off x="70507" y="1451770"/>
            <a:ext cx="6381643" cy="4951881"/>
          </a:xfrm>
          <a:prstGeom prst="rect">
            <a:avLst/>
          </a:prstGeom>
        </p:spPr>
        <p:txBody>
          <a:bodyPr vert="horz" lIns="91440" tIns="45720" rIns="91440" bIns="45720" rtl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685800" indent="-685800" algn="l">
              <a:buFont typeface="Arial"/>
              <a:buChar char="•"/>
              <a:defRPr sz="4600"/>
            </a:pPr>
            <a:r>
              <a:rPr sz="2000"/>
              <a:t>Client/Server Computing:</a:t>
            </a:r>
            <a:r>
              <a:rPr lang="en-US" sz="2000"/>
              <a:t> </a:t>
            </a:r>
          </a:p>
          <a:p>
            <a:pPr marL="685800" indent="-685800" algn="l">
              <a:buFont typeface="Arial"/>
              <a:buChar char="•"/>
              <a:defRPr sz="4600"/>
            </a:pPr>
            <a:endParaRPr lang="en-US" sz="2000"/>
          </a:p>
          <a:p>
            <a:pPr marL="908050" lvl="1" indent="-685800" algn="l">
              <a:buFont typeface="Arial"/>
              <a:buChar char="•"/>
              <a:defRPr sz="4600"/>
            </a:pPr>
            <a:r>
              <a:rPr sz="2000"/>
              <a:t>The interaction between two programs when they communicate across a network.</a:t>
            </a:r>
            <a:r>
              <a:rPr lang="en-US" sz="2000"/>
              <a:t> </a:t>
            </a:r>
          </a:p>
          <a:p>
            <a:pPr marL="908050" lvl="1" indent="-685800" algn="l">
              <a:buFont typeface="Arial"/>
              <a:buChar char="•"/>
              <a:defRPr sz="4600"/>
            </a:pPr>
            <a:endParaRPr sz="2000"/>
          </a:p>
          <a:p>
            <a:pPr marL="908050" lvl="1" indent="-685800" algn="l">
              <a:buFont typeface="Arial"/>
              <a:buChar char="•"/>
              <a:defRPr sz="4600"/>
            </a:pPr>
            <a:r>
              <a:rPr sz="2000"/>
              <a:t>A program at one site sends a request to a program at another site and awaits a response.</a:t>
            </a:r>
            <a:r>
              <a:rPr lang="en-US" sz="2000"/>
              <a:t> </a:t>
            </a:r>
          </a:p>
          <a:p>
            <a:pPr marL="908050" lvl="1" indent="-685800" algn="l">
              <a:buFont typeface="Arial"/>
              <a:buChar char="•"/>
              <a:defRPr sz="4600"/>
            </a:pPr>
            <a:endParaRPr sz="2000"/>
          </a:p>
          <a:p>
            <a:pPr marL="908050" lvl="1" indent="-685800" algn="l">
              <a:buFont typeface="Arial"/>
              <a:buChar char="•"/>
              <a:defRPr sz="4600"/>
            </a:pPr>
            <a:r>
              <a:rPr sz="2000"/>
              <a:t>The requesting program is called a client; the program satisfying the request is called the server.</a:t>
            </a:r>
          </a:p>
        </p:txBody>
      </p:sp>
      <p:pic>
        <p:nvPicPr>
          <p:cNvPr id="2310" name="image23.png" descr="image23.png"/>
          <p:cNvPicPr>
            <a:picLocks noChangeAspect="1"/>
          </p:cNvPicPr>
          <p:nvPr/>
        </p:nvPicPr>
        <p:blipFill>
          <a:blip r:embed="rId2"/>
          <a:stretch>
            <a:fillRect/>
          </a:stretch>
        </p:blipFill>
        <p:spPr>
          <a:xfrm>
            <a:off x="6454069" y="2991524"/>
            <a:ext cx="5163988" cy="1253186"/>
          </a:xfrm>
          <a:prstGeom prst="rect">
            <a:avLst/>
          </a:prstGeom>
          <a:ln w="12700">
            <a:miter lim="400000"/>
          </a:ln>
        </p:spPr>
      </p:pic>
    </p:spTree>
    <p:extLst>
      <p:ext uri="{BB962C8B-B14F-4D97-AF65-F5344CB8AC3E}">
        <p14:creationId xmlns:p14="http://schemas.microsoft.com/office/powerpoint/2010/main" val="256063225"/>
      </p:ext>
    </p:extLst>
  </p:cSld>
  <p:clrMapOvr>
    <a:masterClrMapping/>
  </p:clrMapOvr>
  <p:transition spd="med">
    <p:circl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71DA60-97B7-ECD9-9AB9-4FF9FDFEBD8F}"/>
              </a:ext>
            </a:extLst>
          </p:cNvPr>
          <p:cNvPicPr>
            <a:picLocks noChangeAspect="1"/>
          </p:cNvPicPr>
          <p:nvPr/>
        </p:nvPicPr>
        <p:blipFill>
          <a:blip r:embed="rId2"/>
          <a:stretch>
            <a:fillRect/>
          </a:stretch>
        </p:blipFill>
        <p:spPr>
          <a:xfrm>
            <a:off x="5850777" y="150518"/>
            <a:ext cx="6153706" cy="3725334"/>
          </a:xfrm>
          <a:prstGeom prst="rect">
            <a:avLst/>
          </a:prstGeom>
        </p:spPr>
      </p:pic>
      <p:sp>
        <p:nvSpPr>
          <p:cNvPr id="2" name="Title 1">
            <a:extLst>
              <a:ext uri="{FF2B5EF4-FFF2-40B4-BE49-F238E27FC236}">
                <a16:creationId xmlns:a16="http://schemas.microsoft.com/office/drawing/2014/main" id="{BEC3D5B6-B260-BE28-4889-A1547CBAEAAA}"/>
              </a:ext>
            </a:extLst>
          </p:cNvPr>
          <p:cNvSpPr>
            <a:spLocks noGrp="1"/>
          </p:cNvSpPr>
          <p:nvPr>
            <p:ph type="title"/>
          </p:nvPr>
        </p:nvSpPr>
        <p:spPr>
          <a:xfrm>
            <a:off x="76200" y="-1764"/>
            <a:ext cx="10515600" cy="1325563"/>
          </a:xfrm>
        </p:spPr>
        <p:txBody>
          <a:bodyPr/>
          <a:lstStyle/>
          <a:p>
            <a:r>
              <a:rPr lang="en-US">
                <a:cs typeface="Calibri Light"/>
              </a:rPr>
              <a:t>Who is the server?????</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9FE17610-5C90-A975-0197-8E44F432E748}"/>
              </a:ext>
            </a:extLst>
          </p:cNvPr>
          <p:cNvPicPr>
            <a:picLocks noGrp="1" noChangeAspect="1"/>
          </p:cNvPicPr>
          <p:nvPr>
            <p:ph idx="1"/>
          </p:nvPr>
        </p:nvPicPr>
        <p:blipFill>
          <a:blip r:embed="rId3"/>
          <a:stretch>
            <a:fillRect/>
          </a:stretch>
        </p:blipFill>
        <p:spPr>
          <a:xfrm>
            <a:off x="-3981" y="1364662"/>
            <a:ext cx="8521663" cy="4925189"/>
          </a:xfrm>
          <a:prstGeom prst="rect">
            <a:avLst/>
          </a:prstGeom>
          <a:ln>
            <a:noFill/>
          </a:ln>
          <a:effectLst>
            <a:softEdge rad="112500"/>
          </a:effectLst>
        </p:spPr>
      </p:pic>
      <p:pic>
        <p:nvPicPr>
          <p:cNvPr id="5" name="Picture 4">
            <a:extLst>
              <a:ext uri="{FF2B5EF4-FFF2-40B4-BE49-F238E27FC236}">
                <a16:creationId xmlns:a16="http://schemas.microsoft.com/office/drawing/2014/main" id="{AFEFDE2D-2F15-D655-C405-F11B1DBE082C}"/>
              </a:ext>
            </a:extLst>
          </p:cNvPr>
          <p:cNvPicPr>
            <a:picLocks noChangeAspect="1"/>
          </p:cNvPicPr>
          <p:nvPr/>
        </p:nvPicPr>
        <p:blipFill>
          <a:blip r:embed="rId4"/>
          <a:stretch>
            <a:fillRect/>
          </a:stretch>
        </p:blipFill>
        <p:spPr>
          <a:xfrm>
            <a:off x="7016574" y="3009724"/>
            <a:ext cx="4988631" cy="2710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1640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 name="Slide Number"/>
          <p:cNvSpPr txBox="1">
            <a:spLocks noGrp="1"/>
          </p:cNvSpPr>
          <p:nvPr>
            <p:ph type="sldNum" sz="quarter" idx="2"/>
          </p:nvPr>
        </p:nvSpPr>
        <p:spPr>
          <a:xfrm>
            <a:off x="11753210" y="6482971"/>
            <a:ext cx="197746" cy="20079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143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a:t>39</a:t>
            </a:fld>
            <a:endParaRPr/>
          </a:p>
        </p:txBody>
      </p:sp>
      <p:pic>
        <p:nvPicPr>
          <p:cNvPr id="2314" name="image24.png" descr="image24.png"/>
          <p:cNvPicPr>
            <a:picLocks noChangeAspect="1"/>
          </p:cNvPicPr>
          <p:nvPr/>
        </p:nvPicPr>
        <p:blipFill>
          <a:blip r:embed="rId2"/>
          <a:stretch>
            <a:fillRect/>
          </a:stretch>
        </p:blipFill>
        <p:spPr>
          <a:xfrm>
            <a:off x="-4155" y="945221"/>
            <a:ext cx="12200310" cy="5652515"/>
          </a:xfrm>
          <a:prstGeom prst="rect">
            <a:avLst/>
          </a:prstGeom>
          <a:ln w="12700">
            <a:miter lim="400000"/>
          </a:ln>
        </p:spPr>
      </p:pic>
      <p:sp>
        <p:nvSpPr>
          <p:cNvPr id="2315" name="Arrow"/>
          <p:cNvSpPr/>
          <p:nvPr/>
        </p:nvSpPr>
        <p:spPr>
          <a:xfrm rot="5640179">
            <a:off x="4621655" y="858083"/>
            <a:ext cx="872893" cy="635001"/>
          </a:xfrm>
          <a:prstGeom prst="rightArrow">
            <a:avLst>
              <a:gd name="adj1" fmla="val 28660"/>
              <a:gd name="adj2" fmla="val 71087"/>
            </a:avLst>
          </a:prstGeom>
          <a:solidFill>
            <a:schemeClr val="accent1">
              <a:satOff val="-23769"/>
              <a:lumOff val="-16235"/>
            </a:schemeClr>
          </a:solidFill>
          <a:ln w="25400">
            <a:solidFill>
              <a:srgbClr val="252570"/>
            </a:solidFill>
          </a:ln>
        </p:spPr>
        <p:txBody>
          <a:bodyPr lIns="32147" tIns="32147" rIns="32147" bIns="32147"/>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a:solidFill>
                  <a:schemeClr val="accent3">
                    <a:lumOff val="44000"/>
                  </a:schemeClr>
                </a:solidFill>
              </a:defRPr>
            </a:pPr>
            <a:endParaRPr sz="1450"/>
          </a:p>
        </p:txBody>
      </p:sp>
      <p:sp>
        <p:nvSpPr>
          <p:cNvPr id="3" name="Title 2">
            <a:extLst>
              <a:ext uri="{FF2B5EF4-FFF2-40B4-BE49-F238E27FC236}">
                <a16:creationId xmlns:a16="http://schemas.microsoft.com/office/drawing/2014/main" id="{9C6B65CE-1C20-316A-3612-30FF26E43309}"/>
              </a:ext>
            </a:extLst>
          </p:cNvPr>
          <p:cNvSpPr>
            <a:spLocks noGrp="1"/>
          </p:cNvSpPr>
          <p:nvPr>
            <p:ph type="title"/>
          </p:nvPr>
        </p:nvSpPr>
        <p:spPr>
          <a:xfrm>
            <a:off x="3999089" y="148755"/>
            <a:ext cx="3525897" cy="497712"/>
          </a:xfrm>
        </p:spPr>
        <p:txBody>
          <a:bodyPr>
            <a:normAutofit fontScale="90000"/>
          </a:bodyPr>
          <a:lstStyle/>
          <a:p>
            <a:r>
              <a:rPr lang="en-US">
                <a:cs typeface="Calibri Light"/>
              </a:rPr>
              <a:t>The Server</a:t>
            </a:r>
            <a:endParaRPr lang="en-US"/>
          </a:p>
        </p:txBody>
      </p:sp>
    </p:spTree>
    <p:extLst>
      <p:ext uri="{BB962C8B-B14F-4D97-AF65-F5344CB8AC3E}">
        <p14:creationId xmlns:p14="http://schemas.microsoft.com/office/powerpoint/2010/main" val="3899227923"/>
      </p:ext>
    </p:extLst>
  </p:cSld>
  <p:clrMapOvr>
    <a:masterClrMapping/>
  </p:clrMapOvr>
  <p:transition spd="med">
    <p:circl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E292C3-840B-D25C-66BC-48FF073D45A4}"/>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But that doesn't look like a website!</a:t>
            </a:r>
          </a:p>
        </p:txBody>
      </p:sp>
    </p:spTree>
    <p:extLst>
      <p:ext uri="{BB962C8B-B14F-4D97-AF65-F5344CB8AC3E}">
        <p14:creationId xmlns:p14="http://schemas.microsoft.com/office/powerpoint/2010/main" val="35660528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File:Client-server model example (Web browsing) - en.png">
            <a:extLst>
              <a:ext uri="{FF2B5EF4-FFF2-40B4-BE49-F238E27FC236}">
                <a16:creationId xmlns:a16="http://schemas.microsoft.com/office/drawing/2014/main" id="{129148E1-1386-53F1-76F7-20B437176C0D}"/>
              </a:ext>
            </a:extLst>
          </p:cNvPr>
          <p:cNvPicPr>
            <a:picLocks noChangeAspect="1"/>
          </p:cNvPicPr>
          <p:nvPr/>
        </p:nvPicPr>
        <p:blipFill>
          <a:blip r:embed="rId2"/>
          <a:stretch>
            <a:fillRect/>
          </a:stretch>
        </p:blipFill>
        <p:spPr>
          <a:xfrm>
            <a:off x="1908717" y="1105638"/>
            <a:ext cx="8365271" cy="4646722"/>
          </a:xfrm>
          <a:prstGeom prst="rect">
            <a:avLst/>
          </a:prstGeom>
        </p:spPr>
      </p:pic>
      <p:sp>
        <p:nvSpPr>
          <p:cNvPr id="3" name="TextBox 2">
            <a:extLst>
              <a:ext uri="{FF2B5EF4-FFF2-40B4-BE49-F238E27FC236}">
                <a16:creationId xmlns:a16="http://schemas.microsoft.com/office/drawing/2014/main" id="{EC42B206-9AE8-396F-E0BA-C7D71732F9ED}"/>
              </a:ext>
            </a:extLst>
          </p:cNvPr>
          <p:cNvSpPr txBox="1"/>
          <p:nvPr/>
        </p:nvSpPr>
        <p:spPr>
          <a:xfrm>
            <a:off x="3320814" y="5898444"/>
            <a:ext cx="5540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DNS = Domain Name Server or Domain Name System</a:t>
            </a:r>
            <a:endParaRPr lang="en-US"/>
          </a:p>
        </p:txBody>
      </p:sp>
      <p:sp>
        <p:nvSpPr>
          <p:cNvPr id="5" name="TextBox 4">
            <a:extLst>
              <a:ext uri="{FF2B5EF4-FFF2-40B4-BE49-F238E27FC236}">
                <a16:creationId xmlns:a16="http://schemas.microsoft.com/office/drawing/2014/main" id="{F5CD38E9-A1C1-0947-B472-CA3B8589C111}"/>
              </a:ext>
            </a:extLst>
          </p:cNvPr>
          <p:cNvSpPr txBox="1"/>
          <p:nvPr/>
        </p:nvSpPr>
        <p:spPr>
          <a:xfrm>
            <a:off x="3960518" y="291629"/>
            <a:ext cx="4270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Where did that IP Address come from?</a:t>
            </a:r>
            <a:endParaRPr lang="en-US"/>
          </a:p>
        </p:txBody>
      </p:sp>
    </p:spTree>
    <p:extLst>
      <p:ext uri="{BB962C8B-B14F-4D97-AF65-F5344CB8AC3E}">
        <p14:creationId xmlns:p14="http://schemas.microsoft.com/office/powerpoint/2010/main" val="1404331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80596B7-BE24-1A8E-1833-1D87A3AFC992}"/>
              </a:ext>
            </a:extLst>
          </p:cNvPr>
          <p:cNvSpPr>
            <a:spLocks noGrp="1"/>
          </p:cNvSpPr>
          <p:nvPr>
            <p:ph type="title"/>
          </p:nvPr>
        </p:nvSpPr>
        <p:spPr>
          <a:xfrm>
            <a:off x="479394" y="1070800"/>
            <a:ext cx="3939688" cy="5583126"/>
          </a:xfrm>
        </p:spPr>
        <p:txBody>
          <a:bodyPr>
            <a:normAutofit/>
          </a:bodyPr>
          <a:lstStyle/>
          <a:p>
            <a:pPr algn="r"/>
            <a:r>
              <a:rPr lang="en-US" sz="6800">
                <a:cs typeface="Calibri Light"/>
              </a:rPr>
              <a:t>In Brief (Very much simplified)</a:t>
            </a:r>
            <a:endParaRPr lang="en-US" sz="68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EFAFBC1-0210-84F6-96D1-C572514FC6F1}"/>
              </a:ext>
            </a:extLst>
          </p:cNvPr>
          <p:cNvGraphicFramePr>
            <a:graphicFrameLocks noGrp="1"/>
          </p:cNvGraphicFramePr>
          <p:nvPr>
            <p:ph idx="1"/>
            <p:extLst>
              <p:ext uri="{D42A27DB-BD31-4B8C-83A1-F6EECF244321}">
                <p14:modId xmlns:p14="http://schemas.microsoft.com/office/powerpoint/2010/main" val="146613454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9031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65BCE-E4B8-DE7D-8C8A-554E7BB7F626}"/>
              </a:ext>
            </a:extLst>
          </p:cNvPr>
          <p:cNvPicPr>
            <a:picLocks noChangeAspect="1"/>
          </p:cNvPicPr>
          <p:nvPr/>
        </p:nvPicPr>
        <p:blipFill>
          <a:blip r:embed="rId2"/>
          <a:stretch>
            <a:fillRect/>
          </a:stretch>
        </p:blipFill>
        <p:spPr>
          <a:xfrm>
            <a:off x="0" y="1508429"/>
            <a:ext cx="12192000" cy="3841142"/>
          </a:xfrm>
          <a:prstGeom prst="rect">
            <a:avLst/>
          </a:prstGeom>
        </p:spPr>
      </p:pic>
    </p:spTree>
    <p:extLst>
      <p:ext uri="{BB962C8B-B14F-4D97-AF65-F5344CB8AC3E}">
        <p14:creationId xmlns:p14="http://schemas.microsoft.com/office/powerpoint/2010/main" val="2997003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C6AF40-5285-1694-D8AE-2ADD629AEB3F}"/>
              </a:ext>
            </a:extLst>
          </p:cNvPr>
          <p:cNvPicPr>
            <a:picLocks noChangeAspect="1"/>
          </p:cNvPicPr>
          <p:nvPr/>
        </p:nvPicPr>
        <p:blipFill>
          <a:blip r:embed="rId2"/>
          <a:stretch>
            <a:fillRect/>
          </a:stretch>
        </p:blipFill>
        <p:spPr>
          <a:xfrm>
            <a:off x="0" y="6350"/>
            <a:ext cx="12192000" cy="6845300"/>
          </a:xfrm>
          <a:prstGeom prst="rect">
            <a:avLst/>
          </a:prstGeom>
        </p:spPr>
      </p:pic>
    </p:spTree>
    <p:extLst>
      <p:ext uri="{BB962C8B-B14F-4D97-AF65-F5344CB8AC3E}">
        <p14:creationId xmlns:p14="http://schemas.microsoft.com/office/powerpoint/2010/main" val="890091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2" name="Slide Number"/>
          <p:cNvSpPr txBox="1">
            <a:spLocks noGrp="1"/>
          </p:cNvSpPr>
          <p:nvPr>
            <p:ph type="sldNum" sz="quarter" idx="2"/>
          </p:nvPr>
        </p:nvSpPr>
        <p:spPr>
          <a:xfrm>
            <a:off x="11753210" y="6482971"/>
            <a:ext cx="197746" cy="20079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143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321469" rtl="0" fontAlgn="auto" latinLnBrk="0" hangingPunct="0">
              <a:lnSpc>
                <a:spcPct val="100000"/>
              </a:lnSpc>
              <a:spcBef>
                <a:spcPts val="0"/>
              </a:spcBef>
              <a:spcAft>
                <a:spcPts val="0"/>
              </a:spcAft>
              <a:buClrTx/>
              <a:buSzTx/>
              <a:buFontTx/>
              <a:buNone/>
              <a:tabLst/>
              <a:defRPr kumimoji="0" sz="1450" b="0"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a:t>44</a:t>
            </a:fld>
            <a:endParaRPr/>
          </a:p>
        </p:txBody>
      </p:sp>
      <p:sp>
        <p:nvSpPr>
          <p:cNvPr id="2303" name="The Web"/>
          <p:cNvSpPr txBox="1">
            <a:spLocks noGrp="1"/>
          </p:cNvSpPr>
          <p:nvPr>
            <p:ph type="title"/>
          </p:nvPr>
        </p:nvSpPr>
        <p:spPr>
          <a:xfrm>
            <a:off x="825467" y="334715"/>
            <a:ext cx="4982213" cy="982266"/>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a:t>Wait, HTTP?</a:t>
            </a:r>
          </a:p>
        </p:txBody>
      </p:sp>
      <p:sp>
        <p:nvSpPr>
          <p:cNvPr id="2304" name="Protocols &amp; Standards…"/>
          <p:cNvSpPr txBox="1">
            <a:spLocks noGrp="1"/>
          </p:cNvSpPr>
          <p:nvPr>
            <p:ph type="body" sz="half" idx="1"/>
          </p:nvPr>
        </p:nvSpPr>
        <p:spPr>
          <a:xfrm>
            <a:off x="391546" y="1349819"/>
            <a:ext cx="4979022" cy="5050686"/>
          </a:xfrm>
          <a:prstGeom prst="rect">
            <a:avLst/>
          </a:prstGeom>
        </p:spPr>
        <p:txBody>
          <a:bodyPr vert="horz" lIns="91440" tIns="45720" rIns="91440" bIns="45720" rtlCol="0" anchor="t">
            <a:normAutofit fontScale="55000" lnSpcReduction="200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642938"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457200" indent="-457200" algn="l" defTabSz="565785">
              <a:spcBef>
                <a:spcPts val="2950"/>
              </a:spcBef>
              <a:buFont typeface="Arial"/>
              <a:buChar char="•"/>
              <a:defRPr sz="3168"/>
            </a:pPr>
            <a:r>
              <a:t>Protocols &amp; Standards</a:t>
            </a:r>
            <a:endParaRPr lang="en-US"/>
          </a:p>
          <a:p>
            <a:pPr marL="652780" lvl="1" indent="-457200" algn="l" defTabSz="565785">
              <a:spcBef>
                <a:spcPts val="2000"/>
              </a:spcBef>
              <a:buFont typeface="Arial"/>
              <a:buChar char="•"/>
              <a:defRPr sz="3168"/>
            </a:pPr>
            <a:r>
              <a:t>Protocol : agreed vocabulary to enable two programs to communicate</a:t>
            </a:r>
          </a:p>
          <a:p>
            <a:pPr marL="652780" lvl="1" indent="-457200" algn="l" defTabSz="565785">
              <a:spcBef>
                <a:spcPts val="2000"/>
              </a:spcBef>
              <a:buFont typeface="Arial"/>
              <a:buChar char="•"/>
              <a:defRPr sz="3168"/>
            </a:pPr>
            <a:r>
              <a:t>Standard: an agreed definition of the structure and meaning of a document</a:t>
            </a:r>
          </a:p>
          <a:p>
            <a:pPr marL="457200" indent="-457200" algn="l" defTabSz="565785">
              <a:spcBef>
                <a:spcPts val="2000"/>
              </a:spcBef>
              <a:buFont typeface="Arial"/>
              <a:buChar char="•"/>
              <a:defRPr sz="3168"/>
            </a:pPr>
            <a:r>
              <a:t>Web Protocol</a:t>
            </a:r>
          </a:p>
          <a:p>
            <a:pPr marL="652780" lvl="1" indent="-457200" algn="l" defTabSz="565785">
              <a:spcBef>
                <a:spcPts val="2000"/>
              </a:spcBef>
              <a:buFont typeface="Arial"/>
              <a:buChar char="•"/>
              <a:defRPr sz="3168"/>
            </a:pPr>
            <a:r>
              <a:t>Hyper Text Transfer Protocol - HTTP</a:t>
            </a:r>
          </a:p>
          <a:p>
            <a:pPr marL="457200" indent="-457200" algn="l" defTabSz="565785">
              <a:spcBef>
                <a:spcPts val="2000"/>
              </a:spcBef>
              <a:buFont typeface="Arial"/>
              <a:buChar char="•"/>
              <a:defRPr sz="3168"/>
            </a:pPr>
            <a:r>
              <a:t>Web Standard</a:t>
            </a:r>
          </a:p>
          <a:p>
            <a:pPr marL="652780" lvl="1" indent="-457200" algn="l" defTabSz="565785">
              <a:spcBef>
                <a:spcPts val="2000"/>
              </a:spcBef>
              <a:buFont typeface="Arial"/>
              <a:buChar char="•"/>
              <a:defRPr sz="3168"/>
            </a:pPr>
            <a:r>
              <a:t>Hyper Text Markup Language – HTML</a:t>
            </a:r>
          </a:p>
          <a:p>
            <a:pPr marL="652780" lvl="1" indent="-457200" algn="l" defTabSz="565785">
              <a:spcBef>
                <a:spcPts val="2000"/>
              </a:spcBef>
              <a:buFont typeface="Arial"/>
              <a:buChar char="•"/>
              <a:defRPr sz="3168"/>
            </a:pPr>
            <a:r>
              <a:t>Cascading Style Sheets - CSS</a:t>
            </a:r>
          </a:p>
          <a:p>
            <a:pPr marL="457200" indent="-457200" algn="l" defTabSz="565785">
              <a:spcBef>
                <a:spcPts val="2000"/>
              </a:spcBef>
              <a:buFont typeface="Arial"/>
              <a:buChar char="•"/>
              <a:defRPr sz="3168"/>
            </a:pPr>
            <a:r>
              <a:t>Web Servers and Web Browsers use HTTP to exchange HTML documents</a:t>
            </a:r>
          </a:p>
        </p:txBody>
      </p:sp>
      <p:pic>
        <p:nvPicPr>
          <p:cNvPr id="2305" name="Layers_of_the_Web_of_Things_Architecture.png" descr="Layers_of_the_Web_of_Things_Architecture.png"/>
          <p:cNvPicPr>
            <a:picLocks noChangeAspect="1"/>
          </p:cNvPicPr>
          <p:nvPr/>
        </p:nvPicPr>
        <p:blipFill>
          <a:blip r:embed="rId2"/>
          <a:stretch>
            <a:fillRect/>
          </a:stretch>
        </p:blipFill>
        <p:spPr>
          <a:xfrm>
            <a:off x="5737956" y="79739"/>
            <a:ext cx="6331633" cy="6572433"/>
          </a:xfrm>
          <a:prstGeom prst="rect">
            <a:avLst/>
          </a:prstGeom>
          <a:ln w="12700">
            <a:miter lim="400000"/>
          </a:ln>
        </p:spPr>
      </p:pic>
    </p:spTree>
    <p:extLst>
      <p:ext uri="{BB962C8B-B14F-4D97-AF65-F5344CB8AC3E}">
        <p14:creationId xmlns:p14="http://schemas.microsoft.com/office/powerpoint/2010/main" val="403467637"/>
      </p:ext>
    </p:extLst>
  </p:cSld>
  <p:clrMapOvr>
    <a:masterClrMapping/>
  </p:clrMapOvr>
  <p:transition spd="med">
    <p:circl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412C9D18-8664-9F8C-9949-6680AAA8C9D2}"/>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98A2C651-5CB3-52CF-E025-B01E18A4FA0A}"/>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Web 1.0</a:t>
            </a:r>
            <a:endParaRPr lang="en-US">
              <a:solidFill>
                <a:srgbClr val="FFFFFF"/>
              </a:solidFill>
            </a:endParaRPr>
          </a:p>
        </p:txBody>
      </p:sp>
      <p:sp>
        <p:nvSpPr>
          <p:cNvPr id="3" name="Content Placeholder 2">
            <a:extLst>
              <a:ext uri="{FF2B5EF4-FFF2-40B4-BE49-F238E27FC236}">
                <a16:creationId xmlns:a16="http://schemas.microsoft.com/office/drawing/2014/main" id="{4D359192-171D-DD7F-56F4-26435C76D8CB}"/>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rPr>
              <a:t>Web 1.0 is a retronym referring to the first stage of the World Wide Web's evolution, from roughly 1989 to 2004. </a:t>
            </a:r>
            <a:endParaRPr lang="en-US">
              <a:solidFill>
                <a:srgbClr val="FFFFFF"/>
              </a:solidFill>
            </a:endParaRPr>
          </a:p>
          <a:p>
            <a:r>
              <a:rPr lang="en-US">
                <a:solidFill>
                  <a:srgbClr val="FFFFFF"/>
                </a:solidFill>
                <a:ea typeface="+mn-lt"/>
                <a:cs typeface="+mn-lt"/>
              </a:rPr>
              <a:t>"content creators were few in Web 1.0 with the vast majority of users simply acting as consumers of content"</a:t>
            </a:r>
          </a:p>
          <a:p>
            <a:r>
              <a:rPr lang="en-US">
                <a:solidFill>
                  <a:srgbClr val="FFFFFF"/>
                </a:solidFill>
                <a:ea typeface="+mn-lt"/>
                <a:cs typeface="+mn-lt"/>
              </a:rPr>
              <a:t>Personal web pages were common, consisting mainly of static pages hosted on ISP-run web servers, or on free web hosting services such as Tripod and the now-defunct GeoCities.</a:t>
            </a:r>
            <a:endParaRPr lang="en-US">
              <a:solidFill>
                <a:srgbClr val="FFFFFF"/>
              </a:solidFill>
              <a:cs typeface="Calibri"/>
            </a:endParaRPr>
          </a:p>
        </p:txBody>
      </p:sp>
    </p:spTree>
    <p:extLst>
      <p:ext uri="{BB962C8B-B14F-4D97-AF65-F5344CB8AC3E}">
        <p14:creationId xmlns:p14="http://schemas.microsoft.com/office/powerpoint/2010/main" val="302903564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2491D7-771D-09F3-022F-84F91FC5F3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0D6498F-97EA-6809-A48E-6C6FD246D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AF321123-76F3-ECFF-5B2F-F1C2399E0D26}"/>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39A888F5-037A-972C-5131-CBD64EE7EFEC}"/>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Web 2.0</a:t>
            </a:r>
            <a:endParaRPr lang="en-US">
              <a:solidFill>
                <a:srgbClr val="FFFFFF"/>
              </a:solidFill>
            </a:endParaRPr>
          </a:p>
        </p:txBody>
      </p:sp>
      <p:sp>
        <p:nvSpPr>
          <p:cNvPr id="3" name="Content Placeholder 2">
            <a:extLst>
              <a:ext uri="{FF2B5EF4-FFF2-40B4-BE49-F238E27FC236}">
                <a16:creationId xmlns:a16="http://schemas.microsoft.com/office/drawing/2014/main" id="{57B033DF-F20F-AF00-BF30-B918CEF9FCD0}"/>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solidFill>
                  <a:srgbClr val="FFFFFF"/>
                </a:solidFill>
                <a:ea typeface="+mn-lt"/>
                <a:cs typeface="+mn-lt"/>
              </a:rPr>
              <a:t>Web 2.0 (also known as participative (or participatory) web and social web) refers to websites that emphasize user-generated content, ease of use, participatory culture and interoperability (i.e., compatibility with other products, systems, and devices) for end users.</a:t>
            </a:r>
            <a:endParaRPr lang="en-US">
              <a:solidFill>
                <a:srgbClr val="FFFFFF"/>
              </a:solidFill>
              <a:cs typeface="Calibri"/>
            </a:endParaRPr>
          </a:p>
        </p:txBody>
      </p:sp>
    </p:spTree>
    <p:extLst>
      <p:ext uri="{BB962C8B-B14F-4D97-AF65-F5344CB8AC3E}">
        <p14:creationId xmlns:p14="http://schemas.microsoft.com/office/powerpoint/2010/main" val="3798891253"/>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3C742D-1FE6-2AB1-778D-FBAEDCD741A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A5016D7-83B3-EBDB-48C7-9523C20A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51251277-D33B-1683-4984-0F72869A523F}"/>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4D6CBD4F-C65D-884A-B8DC-8ED41DD824A0}"/>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Web 3.0</a:t>
            </a:r>
            <a:endParaRPr lang="en-US">
              <a:solidFill>
                <a:srgbClr val="FFFFFF"/>
              </a:solidFill>
            </a:endParaRPr>
          </a:p>
        </p:txBody>
      </p:sp>
      <p:sp>
        <p:nvSpPr>
          <p:cNvPr id="3" name="Content Placeholder 2">
            <a:extLst>
              <a:ext uri="{FF2B5EF4-FFF2-40B4-BE49-F238E27FC236}">
                <a16:creationId xmlns:a16="http://schemas.microsoft.com/office/drawing/2014/main" id="{7CEC35D9-E608-2A77-8B91-FBF8FFA27E28}"/>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solidFill>
                  <a:srgbClr val="FFFFFF"/>
                </a:solidFill>
                <a:ea typeface="+mn-lt"/>
                <a:cs typeface="+mn-lt"/>
              </a:rPr>
              <a:t>The Semantic Web, sometimes known as Web 3.0 (not to be confused with Web3), is an extension of the World Wide Web through standards set by the World Wide Web Consortium (W3C). </a:t>
            </a:r>
            <a:endParaRPr lang="en-US"/>
          </a:p>
          <a:p>
            <a:r>
              <a:rPr lang="en-US">
                <a:solidFill>
                  <a:srgbClr val="FFFFFF"/>
                </a:solidFill>
                <a:ea typeface="+mn-lt"/>
                <a:cs typeface="+mn-lt"/>
              </a:rPr>
              <a:t>The goal of the Semantic Web is to make Internet data machine-readable.</a:t>
            </a:r>
            <a:endParaRPr lang="en-US"/>
          </a:p>
        </p:txBody>
      </p:sp>
    </p:spTree>
    <p:extLst>
      <p:ext uri="{BB962C8B-B14F-4D97-AF65-F5344CB8AC3E}">
        <p14:creationId xmlns:p14="http://schemas.microsoft.com/office/powerpoint/2010/main" val="2878745717"/>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AD52F6-A4D0-C35C-09B4-D1854784505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08DC068-5BE7-AE13-2C40-2A56A90D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041D9F60-5E71-EA36-6723-1C5A6FB4B5D1}"/>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6E7D14A0-C644-A408-4E12-B7CA76CBCBE3}"/>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But Web3????</a:t>
            </a:r>
            <a:endParaRPr lang="en-US">
              <a:solidFill>
                <a:srgbClr val="FFFFFF"/>
              </a:solidFill>
            </a:endParaRPr>
          </a:p>
        </p:txBody>
      </p:sp>
      <p:sp>
        <p:nvSpPr>
          <p:cNvPr id="3" name="Content Placeholder 2">
            <a:extLst>
              <a:ext uri="{FF2B5EF4-FFF2-40B4-BE49-F238E27FC236}">
                <a16:creationId xmlns:a16="http://schemas.microsoft.com/office/drawing/2014/main" id="{2E2F7A68-36CF-5ED7-59A1-3B57E6860589}"/>
              </a:ext>
            </a:extLst>
          </p:cNvPr>
          <p:cNvSpPr>
            <a:spLocks noGrp="1"/>
          </p:cNvSpPr>
          <p:nvPr>
            <p:ph idx="1"/>
          </p:nvPr>
        </p:nvSpPr>
        <p:spPr>
          <a:xfrm>
            <a:off x="838200" y="1825625"/>
            <a:ext cx="10515600" cy="4351338"/>
          </a:xfrm>
        </p:spPr>
        <p:txBody>
          <a:bodyPr vert="horz" lIns="91440" tIns="45720" rIns="91440" bIns="45720" rtlCol="0" anchor="t">
            <a:normAutofit lnSpcReduction="10000"/>
          </a:bodyPr>
          <a:lstStyle/>
          <a:p>
            <a:r>
              <a:rPr lang="en-US">
                <a:solidFill>
                  <a:srgbClr val="FFFFFF"/>
                </a:solidFill>
                <a:ea typeface="+mn-lt"/>
                <a:cs typeface="+mn-lt"/>
              </a:rPr>
              <a:t>Web3 is an idea for a new iteration of the World Wide Web which incorporates concepts such as decentralization, blockchain technologies, and token-based economics. </a:t>
            </a:r>
            <a:endParaRPr lang="en-US"/>
          </a:p>
          <a:p>
            <a:r>
              <a:rPr lang="en-US">
                <a:solidFill>
                  <a:srgbClr val="FFFFFF"/>
                </a:solidFill>
                <a:ea typeface="+mn-lt"/>
                <a:cs typeface="+mn-lt"/>
              </a:rPr>
              <a:t>Some technologists and journalists have contrasted it with Web 2.0, wherein they say data and content are centralized in a small group of companies sometimes referred to as "Big Tech".</a:t>
            </a:r>
          </a:p>
          <a:p>
            <a:r>
              <a:rPr lang="en-US">
                <a:solidFill>
                  <a:srgbClr val="FFFFFF"/>
                </a:solidFill>
                <a:ea typeface="+mn-lt"/>
                <a:cs typeface="+mn-lt"/>
              </a:rPr>
              <a:t>The term "Web3" was coined in 2014 by Ethereum co-founder Gavin Wood, and the idea gained interest in 2021 from cryptocurrency enthusiasts, large technology companies, and venture capital firms.</a:t>
            </a:r>
          </a:p>
          <a:p>
            <a:r>
              <a:rPr lang="en-US">
                <a:solidFill>
                  <a:srgbClr val="FFFFFF"/>
                </a:solidFill>
                <a:ea typeface="+mn-lt"/>
                <a:cs typeface="+mn-lt"/>
              </a:rPr>
              <a:t>The concepts of Web3 were first represented in 2013</a:t>
            </a:r>
            <a:endParaRPr lang="en-US">
              <a:cs typeface="Calibri"/>
            </a:endParaRPr>
          </a:p>
        </p:txBody>
      </p:sp>
    </p:spTree>
    <p:extLst>
      <p:ext uri="{BB962C8B-B14F-4D97-AF65-F5344CB8AC3E}">
        <p14:creationId xmlns:p14="http://schemas.microsoft.com/office/powerpoint/2010/main" val="3419738999"/>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0D87AD-4F32-A0B5-6BA6-6F83AD73D6A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2D1FFA3-AA0E-4FF1-EEA8-CD75E68A0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70A5A1C-8E87-D9D3-7159-11349AF3C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82D94CA1-3C7E-34CA-128E-1D301DDD57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C7EA4DA9-4A40-422D-2C81-B5414A75A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F90271B-002E-487D-6E50-781F8C47A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87FA8DCC-6167-0ADD-8E3D-2F530565988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3277690D-DA7E-8982-BC2E-100E62C92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4BEDF51-EBED-2AD1-3DFA-4FFBD956A3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351F65A3-53AF-AA01-9681-18E07CB8477E}"/>
              </a:ext>
            </a:extLst>
          </p:cNvPr>
          <p:cNvSpPr>
            <a:spLocks noGrp="1"/>
          </p:cNvSpPr>
          <p:nvPr>
            <p:ph type="ctrTitle"/>
          </p:nvPr>
        </p:nvSpPr>
        <p:spPr>
          <a:xfrm>
            <a:off x="838199" y="1120676"/>
            <a:ext cx="7021513" cy="2308324"/>
          </a:xfrm>
        </p:spPr>
        <p:txBody>
          <a:bodyPr>
            <a:normAutofit/>
          </a:bodyPr>
          <a:lstStyle/>
          <a:p>
            <a:pPr algn="l"/>
            <a:r>
              <a:rPr lang="en-US" sz="7200">
                <a:solidFill>
                  <a:schemeClr val="bg1"/>
                </a:solidFill>
                <a:cs typeface="Calibri Light"/>
              </a:rPr>
              <a:t>The End of the Beginning</a:t>
            </a:r>
          </a:p>
        </p:txBody>
      </p:sp>
      <p:sp>
        <p:nvSpPr>
          <p:cNvPr id="3" name="Subtitle 2">
            <a:extLst>
              <a:ext uri="{FF2B5EF4-FFF2-40B4-BE49-F238E27FC236}">
                <a16:creationId xmlns:a16="http://schemas.microsoft.com/office/drawing/2014/main" id="{AA6436B2-BC0D-DCE1-EF8E-0A1C9747B1FD}"/>
              </a:ext>
            </a:extLst>
          </p:cNvPr>
          <p:cNvSpPr>
            <a:spLocks noGrp="1"/>
          </p:cNvSpPr>
          <p:nvPr>
            <p:ph type="subTitle" idx="1"/>
          </p:nvPr>
        </p:nvSpPr>
        <p:spPr>
          <a:xfrm>
            <a:off x="835024" y="3809999"/>
            <a:ext cx="7025753" cy="1012778"/>
          </a:xfrm>
        </p:spPr>
        <p:txBody>
          <a:bodyPr vert="horz" lIns="91440" tIns="45720" rIns="91440" bIns="45720" rtlCol="0">
            <a:normAutofit/>
          </a:bodyPr>
          <a:lstStyle/>
          <a:p>
            <a:pPr algn="l"/>
            <a:r>
              <a:rPr lang="en-US">
                <a:solidFill>
                  <a:schemeClr val="bg1"/>
                </a:solidFill>
                <a:cs typeface="Calibri"/>
              </a:rPr>
              <a:t>Web Development I</a:t>
            </a:r>
            <a:endParaRPr lang="en-US">
              <a:solidFill>
                <a:schemeClr val="bg1"/>
              </a:solidFill>
            </a:endParaRPr>
          </a:p>
        </p:txBody>
      </p:sp>
    </p:spTree>
    <p:extLst>
      <p:ext uri="{BB962C8B-B14F-4D97-AF65-F5344CB8AC3E}">
        <p14:creationId xmlns:p14="http://schemas.microsoft.com/office/powerpoint/2010/main" val="917528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9F649D3B-4D39-8850-326E-9F130C8AE7AB}"/>
              </a:ext>
            </a:extLst>
          </p:cNvPr>
          <p:cNvPicPr>
            <a:picLocks noChangeAspect="1"/>
          </p:cNvPicPr>
          <p:nvPr/>
        </p:nvPicPr>
        <p:blipFill rotWithShape="1">
          <a:blip r:embed="rId2"/>
          <a:srcRect l="40338" r="14334"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1CF894-6911-DB59-1296-7760C45ACEE1}"/>
              </a:ext>
            </a:extLst>
          </p:cNvPr>
          <p:cNvSpPr>
            <a:spLocks noGrp="1"/>
          </p:cNvSpPr>
          <p:nvPr>
            <p:ph idx="1"/>
          </p:nvPr>
        </p:nvSpPr>
        <p:spPr>
          <a:xfrm>
            <a:off x="4883837" y="2706624"/>
            <a:ext cx="6665035" cy="3483864"/>
          </a:xfrm>
        </p:spPr>
        <p:txBody>
          <a:bodyPr vert="horz" lIns="91440" tIns="45720" rIns="91440" bIns="45720" rtlCol="0">
            <a:normAutofit/>
          </a:bodyPr>
          <a:lstStyle/>
          <a:p>
            <a:pPr marL="0" indent="0">
              <a:buNone/>
            </a:pPr>
            <a:r>
              <a:rPr lang="en-US" sz="2200">
                <a:cs typeface="Calibri" panose="020F0502020204030204"/>
              </a:rPr>
              <a:t>HTML defines WHAT to render and WHERE to render it</a:t>
            </a:r>
          </a:p>
          <a:p>
            <a:pPr marL="0" indent="0">
              <a:buNone/>
            </a:pPr>
            <a:endParaRPr lang="en-US" sz="2200">
              <a:cs typeface="Calibri" panose="020F0502020204030204"/>
            </a:endParaRPr>
          </a:p>
          <a:p>
            <a:pPr marL="0" indent="0">
              <a:buNone/>
            </a:pPr>
            <a:r>
              <a:rPr lang="en-US" sz="2200">
                <a:cs typeface="Calibri" panose="020F0502020204030204"/>
              </a:rPr>
              <a:t>It doesn't really know HOW it'll be rendered</a:t>
            </a:r>
          </a:p>
          <a:p>
            <a:pPr marL="0" indent="0">
              <a:buNone/>
            </a:pPr>
            <a:endParaRPr lang="en-US" sz="2200">
              <a:cs typeface="Calibri" panose="020F0502020204030204"/>
            </a:endParaRPr>
          </a:p>
          <a:p>
            <a:pPr marL="0" indent="0">
              <a:buNone/>
            </a:pPr>
            <a:r>
              <a:rPr lang="en-US" sz="2200">
                <a:cs typeface="Calibri" panose="020F0502020204030204"/>
              </a:rPr>
              <a:t>To do that we need.................. </a:t>
            </a:r>
          </a:p>
        </p:txBody>
      </p:sp>
    </p:spTree>
    <p:extLst>
      <p:ext uri="{BB962C8B-B14F-4D97-AF65-F5344CB8AC3E}">
        <p14:creationId xmlns:p14="http://schemas.microsoft.com/office/powerpoint/2010/main" val="3915898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0EB88-B319-34E8-65D2-D6BEF1F298DA}"/>
              </a:ext>
            </a:extLst>
          </p:cNvPr>
          <p:cNvSpPr>
            <a:spLocks noGrp="1"/>
          </p:cNvSpPr>
          <p:nvPr>
            <p:ph type="title"/>
          </p:nvPr>
        </p:nvSpPr>
        <p:spPr>
          <a:xfrm>
            <a:off x="112962" y="2370024"/>
            <a:ext cx="6530406" cy="1123669"/>
          </a:xfrm>
        </p:spPr>
        <p:txBody>
          <a:bodyPr vert="horz" lIns="91440" tIns="45720" rIns="91440" bIns="45720" rtlCol="0" anchor="b">
            <a:normAutofit/>
          </a:bodyPr>
          <a:lstStyle/>
          <a:p>
            <a:r>
              <a:rPr lang="en-US"/>
              <a:t>Web Browsers</a:t>
            </a:r>
            <a:br>
              <a:rPr lang="en-US"/>
            </a:br>
            <a:r>
              <a:rPr lang="en-US" sz="1400">
                <a:cs typeface="Calibri Light"/>
              </a:rPr>
              <a:t>(and CSS but we'll get to that later)</a:t>
            </a:r>
          </a:p>
        </p:txBody>
      </p:sp>
      <p:pic>
        <p:nvPicPr>
          <p:cNvPr id="4" name="Picture 3" descr="A compass and globe with different symbols&#10;&#10;Description automatically generated">
            <a:extLst>
              <a:ext uri="{FF2B5EF4-FFF2-40B4-BE49-F238E27FC236}">
                <a16:creationId xmlns:a16="http://schemas.microsoft.com/office/drawing/2014/main" id="{6A114409-FA1B-8F17-3335-6C112313C857}"/>
              </a:ext>
            </a:extLst>
          </p:cNvPr>
          <p:cNvPicPr>
            <a:picLocks noChangeAspect="1"/>
          </p:cNvPicPr>
          <p:nvPr/>
        </p:nvPicPr>
        <p:blipFill rotWithShape="1">
          <a:blip r:embed="rId2"/>
          <a:srcRect l="27399" r="2369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02629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476032E-468D-16B1-299C-2A2C57BB31E1}"/>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What is a Web Browser?</a:t>
            </a:r>
          </a:p>
        </p:txBody>
      </p:sp>
      <p:sp>
        <p:nvSpPr>
          <p:cNvPr id="3" name="Content Placeholder 2">
            <a:extLst>
              <a:ext uri="{FF2B5EF4-FFF2-40B4-BE49-F238E27FC236}">
                <a16:creationId xmlns:a16="http://schemas.microsoft.com/office/drawing/2014/main" id="{53EC1569-970E-9223-AB93-B9EF9958404B}"/>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A web browser is an application that allows users to access and view websites on the internet</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98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C98F6F2-537B-5293-E10D-76A2E66DDC68}"/>
              </a:ext>
            </a:extLst>
          </p:cNvPr>
          <p:cNvPicPr>
            <a:picLocks noChangeAspect="1"/>
          </p:cNvPicPr>
          <p:nvPr/>
        </p:nvPicPr>
        <p:blipFill>
          <a:blip r:embed="rId2"/>
          <a:stretch>
            <a:fillRect/>
          </a:stretch>
        </p:blipFill>
        <p:spPr>
          <a:xfrm>
            <a:off x="643467" y="1616033"/>
            <a:ext cx="10905066" cy="3625934"/>
          </a:xfrm>
          <a:prstGeom prst="rect">
            <a:avLst/>
          </a:prstGeom>
        </p:spPr>
      </p:pic>
    </p:spTree>
    <p:extLst>
      <p:ext uri="{BB962C8B-B14F-4D97-AF65-F5344CB8AC3E}">
        <p14:creationId xmlns:p14="http://schemas.microsoft.com/office/powerpoint/2010/main" val="2641141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timeline of a company&#10;&#10;Description automatically generated">
            <a:extLst>
              <a:ext uri="{FF2B5EF4-FFF2-40B4-BE49-F238E27FC236}">
                <a16:creationId xmlns:a16="http://schemas.microsoft.com/office/drawing/2014/main" id="{39CE887C-7276-F911-1BF2-C4D04D8D2B54}"/>
              </a:ext>
            </a:extLst>
          </p:cNvPr>
          <p:cNvPicPr>
            <a:picLocks noGrp="1" noChangeAspect="1"/>
          </p:cNvPicPr>
          <p:nvPr>
            <p:ph idx="1"/>
          </p:nvPr>
        </p:nvPicPr>
        <p:blipFill>
          <a:blip r:embed="rId2"/>
          <a:stretch>
            <a:fillRect/>
          </a:stretch>
        </p:blipFill>
        <p:spPr>
          <a:xfrm>
            <a:off x="3637" y="24426"/>
            <a:ext cx="4111387" cy="6805914"/>
          </a:xfrm>
        </p:spPr>
      </p:pic>
      <p:pic>
        <p:nvPicPr>
          <p:cNvPr id="5" name="Picture 4" descr="A timeline of a company&#10;&#10;Description automatically generated">
            <a:extLst>
              <a:ext uri="{FF2B5EF4-FFF2-40B4-BE49-F238E27FC236}">
                <a16:creationId xmlns:a16="http://schemas.microsoft.com/office/drawing/2014/main" id="{6ABB91DA-4008-D540-934D-2B2B387A46C7}"/>
              </a:ext>
            </a:extLst>
          </p:cNvPr>
          <p:cNvPicPr>
            <a:picLocks noChangeAspect="1"/>
          </p:cNvPicPr>
          <p:nvPr/>
        </p:nvPicPr>
        <p:blipFill>
          <a:blip r:embed="rId3"/>
          <a:stretch>
            <a:fillRect/>
          </a:stretch>
        </p:blipFill>
        <p:spPr>
          <a:xfrm>
            <a:off x="4122275" y="1003139"/>
            <a:ext cx="8123982" cy="4957823"/>
          </a:xfrm>
          <a:prstGeom prst="rect">
            <a:avLst/>
          </a:prstGeom>
        </p:spPr>
      </p:pic>
    </p:spTree>
    <p:extLst>
      <p:ext uri="{BB962C8B-B14F-4D97-AF65-F5344CB8AC3E}">
        <p14:creationId xmlns:p14="http://schemas.microsoft.com/office/powerpoint/2010/main" val="22751509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Widescreen</PresentationFormat>
  <Slides>49</Slides>
  <Notes>0</Notes>
  <HiddenSlides>0</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The Beginning</vt:lpstr>
      <vt:lpstr>What is HTML?</vt:lpstr>
      <vt:lpstr>HTML</vt:lpstr>
      <vt:lpstr>But that doesn't look like a website!</vt:lpstr>
      <vt:lpstr>PowerPoint Presentation</vt:lpstr>
      <vt:lpstr>Web Browsers (and CSS but we'll get to that later)</vt:lpstr>
      <vt:lpstr>What is a Web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made Google Chrome so popular?</vt:lpstr>
      <vt:lpstr>The V8 Engine</vt:lpstr>
      <vt:lpstr>PowerPoint Presentation</vt:lpstr>
      <vt:lpstr>Chromium</vt:lpstr>
      <vt:lpstr>PowerPoint Presentation</vt:lpstr>
      <vt:lpstr>Is that every browser?</vt:lpstr>
      <vt:lpstr>Browsers are now a development tool</vt:lpstr>
      <vt:lpstr>Developer Tools</vt:lpstr>
      <vt:lpstr>PowerPoint Presentation</vt:lpstr>
      <vt:lpstr>Dev Tools Demo</vt:lpstr>
      <vt:lpstr>PowerPoint Presentation</vt:lpstr>
      <vt:lpstr>Opening Chrome Dev Tools</vt:lpstr>
      <vt:lpstr>Simulate a Mobile Device</vt:lpstr>
      <vt:lpstr>Override Sensors</vt:lpstr>
      <vt:lpstr>View and Edit your Page.... Live!</vt:lpstr>
      <vt:lpstr>The Console</vt:lpstr>
      <vt:lpstr>The Console Run Javascript</vt:lpstr>
      <vt:lpstr>Debug and Stop Live Javascript</vt:lpstr>
      <vt:lpstr>Inspect Network Activity</vt:lpstr>
      <vt:lpstr>My website is having issues!</vt:lpstr>
      <vt:lpstr>Where does the content come from?</vt:lpstr>
      <vt:lpstr>Client Server</vt:lpstr>
      <vt:lpstr>Clients and Servers</vt:lpstr>
      <vt:lpstr>Who is the server?????</vt:lpstr>
      <vt:lpstr>The Server</vt:lpstr>
      <vt:lpstr>PowerPoint Presentation</vt:lpstr>
      <vt:lpstr>In Brief (Very much simplified)</vt:lpstr>
      <vt:lpstr>PowerPoint Presentation</vt:lpstr>
      <vt:lpstr>PowerPoint Presentation</vt:lpstr>
      <vt:lpstr>Wait, HTTP?</vt:lpstr>
      <vt:lpstr>Web 1.0</vt:lpstr>
      <vt:lpstr>Web 2.0</vt:lpstr>
      <vt:lpstr>Web 3.0</vt:lpstr>
      <vt:lpstr>But Web3????</vt:lpstr>
      <vt:lpstr>The End of the Beginning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2024-01-12T16:39:10Z</dcterms:created>
  <dcterms:modified xsi:type="dcterms:W3CDTF">2024-01-15T12:32:49Z</dcterms:modified>
</cp:coreProperties>
</file>